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3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2"/>
    <p:restoredTop sz="96327"/>
  </p:normalViewPr>
  <p:slideViewPr>
    <p:cSldViewPr snapToGrid="0">
      <p:cViewPr varScale="1">
        <p:scale>
          <a:sx n="110" d="100"/>
          <a:sy n="110" d="100"/>
        </p:scale>
        <p:origin x="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B87E-4591-47A1-9046-CF63F17215EF}" type="datetime2">
              <a:rPr lang="en-US" smtClean="0"/>
              <a:t>Tuesday, May 9, 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72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DE70B-B772-416E-A790-995760B1742E}" type="datetime2">
              <a:rPr lang="en-US" smtClean="0"/>
              <a:t>Tuesday, May 9, 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902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Tuesday, May 9, 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650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Tuesday, May 9, 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48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Tuesday, May 9, 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16987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Tuesday, May 9, 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0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Tuesday, May 9, 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793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162C-A7C1-4263-9453-1BAFF8C39559}" type="datetime2">
              <a:rPr lang="en-US" smtClean="0"/>
              <a:t>Tuesday, May 9, 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072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4DF6793-3458-4587-8168-65F0C37A92D2}" type="datetime2">
              <a:rPr lang="en-US" smtClean="0"/>
              <a:t>Tuesday, May 9, 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8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Tuesday, May 9,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35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Tuesday, May 9,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87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Tuesday, May 9,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76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Wavy 3D art">
            <a:extLst>
              <a:ext uri="{FF2B5EF4-FFF2-40B4-BE49-F238E27FC236}">
                <a16:creationId xmlns:a16="http://schemas.microsoft.com/office/drawing/2014/main" id="{6B931366-C9C4-BA42-25CC-2934FAD57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</a:blip>
          <a:srcRect t="20459" b="696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30582A-1582-F098-FCD2-846133A2C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</p:spPr>
        <p:txBody>
          <a:bodyPr>
            <a:normAutofit/>
          </a:bodyPr>
          <a:lstStyle/>
          <a:p>
            <a:r>
              <a:rPr lang="en-AT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Biomarker Group Meeting 24-25.04.2023</a:t>
            </a:r>
            <a:br>
              <a:rPr lang="en-AT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AT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AT" sz="2000" dirty="0"/>
              <a:t>PREBIC Annual Meeting, Cavdat, Croatia.</a:t>
            </a:r>
            <a:br>
              <a:rPr lang="en-AT" sz="2000" dirty="0"/>
            </a:br>
            <a:r>
              <a:rPr lang="en-AT" sz="2000" dirty="0"/>
              <a:t>April 2023</a:t>
            </a:r>
            <a:endParaRPr lang="en-AT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15F394-6B14-FC68-2979-58096BEF0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endParaRPr lang="en-AT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AT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Hanns Helmer, Aulona Gaba, </a:t>
            </a:r>
            <a:r>
              <a:rPr lang="en-AT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anose="020F0502020204030204" pitchFamily="34" charset="0"/>
              </a:rPr>
              <a:t>Laura</a:t>
            </a:r>
            <a:r>
              <a:rPr lang="en-AT" kern="1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Goetzl, Morten Rasmussen, Laura Bernardi, Bruna Ramos</a:t>
            </a:r>
            <a:r>
              <a:rPr lang="en-AT" sz="1800" kern="1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AT" sz="18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T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25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6534A-A524-2E04-29EC-3F07F09B7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DefInition of The Ideal Biomarker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B6185-A8E1-AC8F-7FA2-6A78F3AE5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/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perfect biomarker/s would be actionable, identify phenotypes that are amenable and not amenable to specific interventions, implementable to different clinical settings,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calable, cheap, available and non-invasive (no amniocentesis or CVS). </a:t>
            </a: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Ideally, in the search for the ideal biomarker we should focus not just on prolonging the pregnancy but improving childhood short term and long-term outcome. The biomarker should inform the intervention or lack of intervention. (biomarkers for high-risk group and low-risk group) </a:t>
            </a:r>
            <a:endParaRPr lang="en-AT" dirty="0"/>
          </a:p>
        </p:txBody>
      </p:sp>
    </p:spTree>
    <p:extLst>
      <p:ext uri="{BB962C8B-B14F-4D97-AF65-F5344CB8AC3E}">
        <p14:creationId xmlns:p14="http://schemas.microsoft.com/office/powerpoint/2010/main" val="1979365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FA2FE-F233-E9FC-8B35-7E5D1AF94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agree that it will not be a single but multiple biomarkers representative of the multiple underlying etiologies. </a:t>
            </a: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scope of biomarker discovery is clustering genes that are involved in different etiologies of PTB which will probably lead to a reclassification and phenotyping of preterm birth.</a:t>
            </a: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T" dirty="0"/>
          </a:p>
        </p:txBody>
      </p:sp>
    </p:spTree>
    <p:extLst>
      <p:ext uri="{BB962C8B-B14F-4D97-AF65-F5344CB8AC3E}">
        <p14:creationId xmlns:p14="http://schemas.microsoft.com/office/powerpoint/2010/main" val="575352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C9E4D-D5C3-07A0-E105-125E9E79C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The challenges in Biomarker Discovery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E1B99-A016-0F41-67A4-34F6D0455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T" dirty="0"/>
              <a:t>A multi-omics approach is needed- it requires large samples and very high costs.</a:t>
            </a:r>
          </a:p>
          <a:p>
            <a:endParaRPr lang="en-AT" dirty="0"/>
          </a:p>
          <a:p>
            <a:r>
              <a:rPr lang="en-AT" dirty="0"/>
              <a:t>Ideally the biomarkers should be detectable early enough in pregnancy that we can correct the underlying causes.  But the “signal” could be too faint to detect that early in pregnancy.</a:t>
            </a:r>
          </a:p>
        </p:txBody>
      </p:sp>
    </p:spTree>
    <p:extLst>
      <p:ext uri="{BB962C8B-B14F-4D97-AF65-F5344CB8AC3E}">
        <p14:creationId xmlns:p14="http://schemas.microsoft.com/office/powerpoint/2010/main" val="115872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79515-87FD-E50E-D62B-8A161A028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F360C-4F90-AAF3-6B1B-FAB1BD6DB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ollect biospecimens from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 or all future prospective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studies so we can analyze and find out why some interventions work, and some others don’t.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(most one </a:t>
            </a:r>
            <a:r>
              <a:rPr lang="en-US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treatment fits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approaches are destined to fail given the multifactorial nature of the syndrome)</a:t>
            </a: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should predefine, (find a consensus) on what types of specimens should be collected so that they can be used for omics studies (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e.g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plasma, serum, exosomes, DNA, saliva, vaginal fluid etc.) </a:t>
            </a: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Establish guidelines to specify what samples you should collect and emphasize that it is unethical to not collect them and discard them.  </a:t>
            </a: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up with a plan to establish a biobank database and how to fund it. 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need to make data accessible to vetted researchers should be included in the applications to local ethics committee. </a:t>
            </a:r>
            <a:endParaRPr lang="en-A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T" dirty="0"/>
          </a:p>
        </p:txBody>
      </p:sp>
    </p:spTree>
    <p:extLst>
      <p:ext uri="{BB962C8B-B14F-4D97-AF65-F5344CB8AC3E}">
        <p14:creationId xmlns:p14="http://schemas.microsoft.com/office/powerpoint/2010/main" val="297928913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{FA0AEFC4-BE9B-0242-BD41-3AE7A5145BDF}tf10001120</Template>
  <TotalTime>934</TotalTime>
  <Words>385</Words>
  <Application>Microsoft Macintosh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Gill Sans MT</vt:lpstr>
      <vt:lpstr>Symbol</vt:lpstr>
      <vt:lpstr>Parcel</vt:lpstr>
      <vt:lpstr>Biomarker Group Meeting 24-25.04.2023  PREBIC Annual Meeting, Cavdat, Croatia. April 2023</vt:lpstr>
      <vt:lpstr>DefInition of The Ideal Biomarker</vt:lpstr>
      <vt:lpstr>PowerPoint Presentation</vt:lpstr>
      <vt:lpstr>The challenges in Biomarker Discovery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Biomarker Group Meeting 24-25.04.2023  PREBIC Annual Meeting, Cavdat, Croatia. April 2023</dc:title>
  <dc:creator>Aulona G</dc:creator>
  <cp:lastModifiedBy>Aulona G</cp:lastModifiedBy>
  <cp:revision>2</cp:revision>
  <dcterms:created xsi:type="dcterms:W3CDTF">2023-04-25T15:30:04Z</dcterms:created>
  <dcterms:modified xsi:type="dcterms:W3CDTF">2023-05-09T19:36:02Z</dcterms:modified>
</cp:coreProperties>
</file>