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Proxima Nova" panose="020B060402020202020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6e0de59c6a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6e0de59c6a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Angela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6e0de59c6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6e0de59c6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Angela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6e0de59c6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6e0de59c6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Angela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6e0de59c6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6e0de59c6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Tuya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6e0de59c6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6e0de59c6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Tuya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6e0de59c6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6e0de59c6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Rafael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6e0de59c6a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6e0de59c6a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Rafael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Integrative Physiology of Pregnancy and Pathways of Parturition</a:t>
            </a: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418575" y="38910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Working Group #1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/>
              <a:t>Overview</a:t>
            </a:r>
            <a:endParaRPr sz="2920" b="1"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11700" y="14572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Recurring Theme = Inflammation</a:t>
            </a:r>
            <a:endParaRPr sz="23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300"/>
          </a:p>
          <a:p>
            <a:pPr marL="457200" lvl="0" indent="-374650" algn="l" rtl="0">
              <a:spcBef>
                <a:spcPts val="120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Deliverables</a:t>
            </a:r>
            <a:endParaRPr sz="230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Review article - target audience is likely to be researchers</a:t>
            </a:r>
            <a:endParaRPr sz="1900"/>
          </a:p>
          <a:p>
            <a:pPr marL="1371600" lvl="2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■"/>
            </a:pPr>
            <a:r>
              <a:rPr lang="en" sz="1900"/>
              <a:t>Placenta and Reproductive Medicine</a:t>
            </a:r>
            <a:endParaRPr sz="190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Video summary of review article - for non-scientists</a:t>
            </a:r>
            <a:endParaRPr sz="19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/>
              <a:t>Overarching Topics to be Reviewed</a:t>
            </a:r>
            <a:endParaRPr sz="2920" b="1"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Definitions</a:t>
            </a:r>
            <a:endParaRPr sz="2500"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Phenotyping</a:t>
            </a:r>
            <a:endParaRPr sz="2500"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Integration</a:t>
            </a:r>
            <a:endParaRPr sz="2500"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Technology</a:t>
            </a:r>
            <a:endParaRPr sz="2500"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Gaps and future directions</a:t>
            </a:r>
            <a:endParaRPr sz="2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4019" algn="l" rtl="0">
              <a:spcBef>
                <a:spcPts val="0"/>
              </a:spcBef>
              <a:spcAft>
                <a:spcPts val="0"/>
              </a:spcAft>
              <a:buSzPts val="2920"/>
              <a:buAutoNum type="arabicPeriod"/>
            </a:pPr>
            <a:r>
              <a:rPr lang="en" sz="2920" b="1"/>
              <a:t>Definitions</a:t>
            </a:r>
            <a:endParaRPr sz="2920" b="1"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What is inflammation?</a:t>
            </a:r>
            <a:endParaRPr sz="210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Definition in normal pregnancy/labor, pathologic/preterm</a:t>
            </a:r>
            <a:endParaRPr sz="17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How should we define labor?</a:t>
            </a:r>
            <a:endParaRPr sz="210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Clinically, biochemically, both?</a:t>
            </a:r>
            <a:endParaRPr sz="170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What is cervical ripening?</a:t>
            </a:r>
            <a:endParaRPr sz="17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How should we define preterm labor?</a:t>
            </a:r>
            <a:endParaRPr sz="210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&lt; 37 weeks? </a:t>
            </a:r>
            <a:endParaRPr sz="1700"/>
          </a:p>
          <a:p>
            <a:pPr marL="1371600" lvl="2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■"/>
            </a:pPr>
            <a:r>
              <a:rPr lang="en" sz="1700"/>
              <a:t>Current predictive strategies have some variation</a:t>
            </a:r>
            <a:endParaRPr sz="170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Less than predicted trajectory?</a:t>
            </a:r>
            <a:endParaRPr sz="1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242000" y="110475"/>
            <a:ext cx="8660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20" b="1"/>
              <a:t>2. Phenotyping of parturition </a:t>
            </a:r>
            <a:endParaRPr sz="2620" b="1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794525"/>
            <a:ext cx="8660100" cy="40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Papers have been written already on clinical phenotypes, but why is it not widely used? </a:t>
            </a:r>
            <a:endParaRPr sz="1700">
              <a:solidFill>
                <a:schemeClr val="dk1"/>
              </a:solidFill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At least for Physicians.</a:t>
            </a:r>
            <a:endParaRPr sz="1700">
              <a:solidFill>
                <a:schemeClr val="dk1"/>
              </a:solidFill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Can we create guidelines? </a:t>
            </a:r>
            <a:endParaRPr sz="1700">
              <a:solidFill>
                <a:schemeClr val="dk1"/>
              </a:solidFill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Do we need to redefine phenotypes?</a:t>
            </a:r>
            <a:endParaRPr sz="1700">
              <a:solidFill>
                <a:schemeClr val="dk1"/>
              </a:solidFill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The review will include the highlights of what has been done previously. 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Are all phenotypes inflammatory?</a:t>
            </a:r>
            <a:endParaRPr sz="1700">
              <a:solidFill>
                <a:schemeClr val="dk1"/>
              </a:solidFill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Is short cervix inflammatory? </a:t>
            </a:r>
            <a:endParaRPr sz="1700">
              <a:solidFill>
                <a:schemeClr val="dk1"/>
              </a:solidFill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What about stretch? 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Clinical </a:t>
            </a:r>
            <a:r>
              <a:rPr lang="en" sz="1700" i="1">
                <a:solidFill>
                  <a:schemeClr val="dk1"/>
                </a:solidFill>
              </a:rPr>
              <a:t>vs</a:t>
            </a:r>
            <a:r>
              <a:rPr lang="en" sz="1700">
                <a:solidFill>
                  <a:schemeClr val="dk1"/>
                </a:solidFill>
              </a:rPr>
              <a:t>. biochemical phenotyping (could be more practical/ useful for clinicians?)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Should we consider Maternal </a:t>
            </a:r>
            <a:r>
              <a:rPr lang="en" sz="1700" i="1">
                <a:solidFill>
                  <a:schemeClr val="dk1"/>
                </a:solidFill>
              </a:rPr>
              <a:t>vs</a:t>
            </a:r>
            <a:r>
              <a:rPr lang="en" sz="1700">
                <a:solidFill>
                  <a:schemeClr val="dk1"/>
                </a:solidFill>
              </a:rPr>
              <a:t>. Fetal side of phenotyping? Who is the initiator? 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There are many different phenotypes, but could they have the common few mediators? (for mechanisms involved in these pathologies/inflammation/parturition)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7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2080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20" b="1"/>
              <a:t>3. Integration </a:t>
            </a:r>
            <a:endParaRPr sz="2620" b="1"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242000" y="863550"/>
            <a:ext cx="8679000" cy="40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What should we integrating to define the physiology of pregnancy?</a:t>
            </a:r>
            <a:endParaRPr sz="170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Do we need to integrate everything?  </a:t>
            </a:r>
            <a:endParaRPr sz="170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What should not be integrating? (different model systems for example)</a:t>
            </a: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Should we integrate all reproductive organs together for defining the inflammation of pregnancy?</a:t>
            </a:r>
            <a:endParaRPr sz="170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Fetal membrane </a:t>
            </a:r>
            <a:endParaRPr sz="170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Placenta </a:t>
            </a:r>
            <a:endParaRPr sz="170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Myometrium</a:t>
            </a:r>
            <a:endParaRPr sz="170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Uterus </a:t>
            </a:r>
            <a:endParaRPr sz="170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Cervix </a:t>
            </a: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Should we integrate past findings to present findings? </a:t>
            </a: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Should we integrate genetics of maternal + fetal + paternal sides? </a:t>
            </a: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Other factors to consider for integration: Epigenetics, Environment, Signaling pathways or their crosstalks, Immune system, Hormones, Different phases of the pregnancies? Tissue recovery mechanism after the delivery?</a:t>
            </a:r>
            <a:endParaRPr sz="17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20" b="1"/>
              <a:t>4. Technology</a:t>
            </a:r>
            <a:endParaRPr sz="2620" b="1"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What technology do we have? </a:t>
            </a:r>
            <a:endParaRPr sz="2000"/>
          </a:p>
          <a:p>
            <a:pPr marL="914400" lvl="1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Do we have too much data? Quantity </a:t>
            </a:r>
            <a:r>
              <a:rPr lang="en" sz="2000" i="1"/>
              <a:t>vs.</a:t>
            </a:r>
            <a:r>
              <a:rPr lang="en" sz="2000"/>
              <a:t> quality</a:t>
            </a:r>
            <a:endParaRPr sz="2000"/>
          </a:p>
          <a:p>
            <a:pPr marL="914400" lvl="1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Multi-omics would answer our questions?</a:t>
            </a:r>
            <a:endParaRPr sz="2000"/>
          </a:p>
          <a:p>
            <a:pPr marL="914400" lvl="1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What can we do with it?</a:t>
            </a:r>
            <a:endParaRPr sz="2000"/>
          </a:p>
          <a:p>
            <a:pPr marL="914400" lvl="1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Technological advances (e.g. organ-on-chip, nanostring and other spatial omics)</a:t>
            </a:r>
            <a:endParaRPr sz="2000"/>
          </a:p>
          <a:p>
            <a:pPr marL="457200" lvl="0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What should we do?</a:t>
            </a:r>
            <a:endParaRPr sz="2000"/>
          </a:p>
          <a:p>
            <a:pPr marL="914400" lvl="1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Combination of data through modeling</a:t>
            </a:r>
            <a:endParaRPr sz="2000"/>
          </a:p>
          <a:p>
            <a:pPr marL="914400" lvl="1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Machine learning/AI/data mining</a:t>
            </a:r>
            <a:endParaRPr sz="2000"/>
          </a:p>
          <a:p>
            <a:pPr marL="457200" lvl="0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What can/should be integrated?</a:t>
            </a:r>
            <a:endParaRPr sz="2000"/>
          </a:p>
          <a:p>
            <a:pPr marL="914400" lvl="1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Address what data that needs to be collected</a:t>
            </a:r>
            <a:endParaRPr sz="200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2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20" b="1"/>
              <a:t>5. Knowledge Gaps and Future Directions</a:t>
            </a:r>
            <a:endParaRPr sz="2620" b="1"/>
          </a:p>
        </p:txBody>
      </p:sp>
      <p:sp>
        <p:nvSpPr>
          <p:cNvPr id="102" name="Google Shape;102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importance of </a:t>
            </a:r>
            <a:r>
              <a:rPr lang="en" b="1" u="sng"/>
              <a:t>biomarkers</a:t>
            </a:r>
            <a:endParaRPr b="1" u="sng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 u="sng" dirty="0"/>
              <a:t>Diagnostics</a:t>
            </a:r>
            <a:endParaRPr b="1" u="sng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 dirty="0"/>
              <a:t>Are we targeting or predicting?</a:t>
            </a:r>
            <a:endParaRPr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Prediction models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 dirty="0"/>
              <a:t>Novel non-invasive techniques to detect/observed the changes (MRI?)</a:t>
            </a:r>
            <a:endParaRPr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Therapeutics and prevention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 dirty="0"/>
              <a:t>Integration…</a:t>
            </a:r>
            <a:r>
              <a:rPr lang="en" b="1" dirty="0" err="1"/>
              <a:t>integration..integration</a:t>
            </a:r>
            <a:r>
              <a:rPr lang="en" b="1" dirty="0"/>
              <a:t>, more is needed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 dirty="0"/>
              <a:t>Stressors/Diseases</a:t>
            </a:r>
            <a:endParaRPr sz="18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 dirty="0"/>
              <a:t>Mechanical stressors</a:t>
            </a:r>
            <a:endParaRPr sz="18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 dirty="0"/>
              <a:t>Sex, nutrition, number of pregnancies</a:t>
            </a:r>
            <a:endParaRPr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484</Words>
  <Application>Microsoft Office PowerPoint</Application>
  <PresentationFormat>On-screen Show (16:9)</PresentationFormat>
  <Paragraphs>79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Proxima Nova</vt:lpstr>
      <vt:lpstr>Arial</vt:lpstr>
      <vt:lpstr>Spearmint</vt:lpstr>
      <vt:lpstr>Integrative Physiology of Pregnancy and Pathways of Parturition</vt:lpstr>
      <vt:lpstr>Overview</vt:lpstr>
      <vt:lpstr>Overarching Topics to be Reviewed</vt:lpstr>
      <vt:lpstr>Definitions</vt:lpstr>
      <vt:lpstr>2. Phenotyping of parturition </vt:lpstr>
      <vt:lpstr>3. Integration </vt:lpstr>
      <vt:lpstr>4. Technology</vt:lpstr>
      <vt:lpstr>5. Knowledge Gaps and Future Directions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Integrative Physiology of Pregnancy and Pathways of Parturition</dc:title>
  <cp:lastModifiedBy>Taylor, Brandie D.</cp:lastModifiedBy>
  <cp:revision>1</cp:revision>
  <dcterms:modified xsi:type="dcterms:W3CDTF">2022-10-21T17:37:35Z</dcterms:modified>
</cp:coreProperties>
</file>