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63" r:id="rId3"/>
    <p:sldId id="283" r:id="rId4"/>
    <p:sldId id="287" r:id="rId5"/>
    <p:sldId id="289" r:id="rId6"/>
    <p:sldId id="288" r:id="rId7"/>
    <p:sldId id="290"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F6444F-4FBC-4EEE-B7D9-DA739819B142}" v="7" dt="2022-10-21T17:27:09.2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674" autoAdjust="0"/>
    <p:restoredTop sz="96357" autoAdjust="0"/>
  </p:normalViewPr>
  <p:slideViewPr>
    <p:cSldViewPr snapToGrid="0">
      <p:cViewPr varScale="1">
        <p:scale>
          <a:sx n="72" d="100"/>
          <a:sy n="72" d="100"/>
        </p:scale>
        <p:origin x="714"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ylor, Brandie D." userId="f618ab49-d875-40cc-a736-051f734afc81" providerId="ADAL" clId="{52F6444F-4FBC-4EEE-B7D9-DA739819B142}"/>
    <pc:docChg chg="undo custSel addSld delSld modSld sldOrd">
      <pc:chgData name="Taylor, Brandie D." userId="f618ab49-d875-40cc-a736-051f734afc81" providerId="ADAL" clId="{52F6444F-4FBC-4EEE-B7D9-DA739819B142}" dt="2022-10-21T17:34:05.954" v="1512" actId="20577"/>
      <pc:docMkLst>
        <pc:docMk/>
      </pc:docMkLst>
      <pc:sldChg chg="addSp delSp modSp mod setBg setClrOvrMap">
        <pc:chgData name="Taylor, Brandie D." userId="f618ab49-d875-40cc-a736-051f734afc81" providerId="ADAL" clId="{52F6444F-4FBC-4EEE-B7D9-DA739819B142}" dt="2022-10-19T12:36:37.876" v="171" actId="26606"/>
        <pc:sldMkLst>
          <pc:docMk/>
          <pc:sldMk cId="2084018459" sldId="256"/>
        </pc:sldMkLst>
        <pc:spChg chg="mod">
          <ac:chgData name="Taylor, Brandie D." userId="f618ab49-d875-40cc-a736-051f734afc81" providerId="ADAL" clId="{52F6444F-4FBC-4EEE-B7D9-DA739819B142}" dt="2022-10-19T12:36:37.876" v="171" actId="26606"/>
          <ac:spMkLst>
            <pc:docMk/>
            <pc:sldMk cId="2084018459" sldId="256"/>
            <ac:spMk id="2" creationId="{8C25BA6A-F243-4DC4-9E43-82AA71E7DD6F}"/>
          </ac:spMkLst>
        </pc:spChg>
        <pc:spChg chg="mod">
          <ac:chgData name="Taylor, Brandie D." userId="f618ab49-d875-40cc-a736-051f734afc81" providerId="ADAL" clId="{52F6444F-4FBC-4EEE-B7D9-DA739819B142}" dt="2022-10-19T12:36:37.876" v="171" actId="26606"/>
          <ac:spMkLst>
            <pc:docMk/>
            <pc:sldMk cId="2084018459" sldId="256"/>
            <ac:spMk id="3" creationId="{950D5AD4-BB41-4938-BFD0-235A91F4055C}"/>
          </ac:spMkLst>
        </pc:spChg>
        <pc:spChg chg="del">
          <ac:chgData name="Taylor, Brandie D." userId="f618ab49-d875-40cc-a736-051f734afc81" providerId="ADAL" clId="{52F6444F-4FBC-4EEE-B7D9-DA739819B142}" dt="2022-10-19T12:36:18.561" v="165" actId="26606"/>
          <ac:spMkLst>
            <pc:docMk/>
            <pc:sldMk cId="2084018459" sldId="256"/>
            <ac:spMk id="9" creationId="{87CC2527-562A-4F69-B487-4371E5B243E7}"/>
          </ac:spMkLst>
        </pc:spChg>
        <pc:spChg chg="add del">
          <ac:chgData name="Taylor, Brandie D." userId="f618ab49-d875-40cc-a736-051f734afc81" providerId="ADAL" clId="{52F6444F-4FBC-4EEE-B7D9-DA739819B142}" dt="2022-10-19T12:36:37.876" v="171" actId="26606"/>
          <ac:spMkLst>
            <pc:docMk/>
            <pc:sldMk cId="2084018459" sldId="256"/>
            <ac:spMk id="1031" creationId="{BCC55ACC-A2F6-403C-A3A4-D59B3734D45F}"/>
          </ac:spMkLst>
        </pc:spChg>
        <pc:spChg chg="add del">
          <ac:chgData name="Taylor, Brandie D." userId="f618ab49-d875-40cc-a736-051f734afc81" providerId="ADAL" clId="{52F6444F-4FBC-4EEE-B7D9-DA739819B142}" dt="2022-10-19T12:36:37.866" v="170" actId="26606"/>
          <ac:spMkLst>
            <pc:docMk/>
            <pc:sldMk cId="2084018459" sldId="256"/>
            <ac:spMk id="1036" creationId="{AAB8EDC3-1C0D-4505-A2C7-839A5161FB53}"/>
          </ac:spMkLst>
        </pc:spChg>
        <pc:spChg chg="add del">
          <ac:chgData name="Taylor, Brandie D." userId="f618ab49-d875-40cc-a736-051f734afc81" providerId="ADAL" clId="{52F6444F-4FBC-4EEE-B7D9-DA739819B142}" dt="2022-10-19T12:36:37.866" v="170" actId="26606"/>
          <ac:spMkLst>
            <pc:docMk/>
            <pc:sldMk cId="2084018459" sldId="256"/>
            <ac:spMk id="1038" creationId="{2069E294-3813-4588-9E9C-AEA08F9C4DA1}"/>
          </ac:spMkLst>
        </pc:spChg>
        <pc:spChg chg="add">
          <ac:chgData name="Taylor, Brandie D." userId="f618ab49-d875-40cc-a736-051f734afc81" providerId="ADAL" clId="{52F6444F-4FBC-4EEE-B7D9-DA739819B142}" dt="2022-10-19T12:36:37.876" v="171" actId="26606"/>
          <ac:spMkLst>
            <pc:docMk/>
            <pc:sldMk cId="2084018459" sldId="256"/>
            <ac:spMk id="1040" creationId="{A86541C6-61B1-4DAA-B57A-EAF3F24F0491}"/>
          </ac:spMkLst>
        </pc:spChg>
        <pc:spChg chg="add">
          <ac:chgData name="Taylor, Brandie D." userId="f618ab49-d875-40cc-a736-051f734afc81" providerId="ADAL" clId="{52F6444F-4FBC-4EEE-B7D9-DA739819B142}" dt="2022-10-19T12:36:37.876" v="171" actId="26606"/>
          <ac:spMkLst>
            <pc:docMk/>
            <pc:sldMk cId="2084018459" sldId="256"/>
            <ac:spMk id="1041" creationId="{71750011-2006-46BB-AFDE-C6E461752333}"/>
          </ac:spMkLst>
        </pc:spChg>
        <pc:picChg chg="add del mod">
          <ac:chgData name="Taylor, Brandie D." userId="f618ab49-d875-40cc-a736-051f734afc81" providerId="ADAL" clId="{52F6444F-4FBC-4EEE-B7D9-DA739819B142}" dt="2022-10-19T12:35:41.483" v="161" actId="478"/>
          <ac:picMkLst>
            <pc:docMk/>
            <pc:sldMk cId="2084018459" sldId="256"/>
            <ac:picMk id="4" creationId="{F66BA83B-58C4-0B8D-B855-77F6D21FB494}"/>
          </ac:picMkLst>
        </pc:picChg>
        <pc:picChg chg="mod ord">
          <ac:chgData name="Taylor, Brandie D." userId="f618ab49-d875-40cc-a736-051f734afc81" providerId="ADAL" clId="{52F6444F-4FBC-4EEE-B7D9-DA739819B142}" dt="2022-10-19T12:36:37.876" v="171" actId="26606"/>
          <ac:picMkLst>
            <pc:docMk/>
            <pc:sldMk cId="2084018459" sldId="256"/>
            <ac:picMk id="5" creationId="{F8AB2B6F-FCC8-46D0-B09B-693690E7344A}"/>
          </ac:picMkLst>
        </pc:picChg>
        <pc:picChg chg="add del">
          <ac:chgData name="Taylor, Brandie D." userId="f618ab49-d875-40cc-a736-051f734afc81" providerId="ADAL" clId="{52F6444F-4FBC-4EEE-B7D9-DA739819B142}" dt="2022-10-19T12:36:07.330" v="163" actId="478"/>
          <ac:picMkLst>
            <pc:docMk/>
            <pc:sldMk cId="2084018459" sldId="256"/>
            <ac:picMk id="6" creationId="{0CD51504-3D7B-D79A-0E31-4D6E17242AE4}"/>
          </ac:picMkLst>
        </pc:picChg>
        <pc:picChg chg="add mod">
          <ac:chgData name="Taylor, Brandie D." userId="f618ab49-d875-40cc-a736-051f734afc81" providerId="ADAL" clId="{52F6444F-4FBC-4EEE-B7D9-DA739819B142}" dt="2022-10-19T12:36:37.876" v="171" actId="26606"/>
          <ac:picMkLst>
            <pc:docMk/>
            <pc:sldMk cId="2084018459" sldId="256"/>
            <ac:picMk id="1026" creationId="{6E25851E-2B48-23C6-4826-5CFDEA2F66E3}"/>
          </ac:picMkLst>
        </pc:picChg>
        <pc:cxnChg chg="del">
          <ac:chgData name="Taylor, Brandie D." userId="f618ab49-d875-40cc-a736-051f734afc81" providerId="ADAL" clId="{52F6444F-4FBC-4EEE-B7D9-DA739819B142}" dt="2022-10-19T12:36:18.561" v="165" actId="26606"/>
          <ac:cxnSpMkLst>
            <pc:docMk/>
            <pc:sldMk cId="2084018459" sldId="256"/>
            <ac:cxnSpMk id="11" creationId="{BCDAEC91-5BCE-4B55-9CC0-43EF94CB734B}"/>
          </ac:cxnSpMkLst>
        </pc:cxnChg>
      </pc:sldChg>
      <pc:sldChg chg="del">
        <pc:chgData name="Taylor, Brandie D." userId="f618ab49-d875-40cc-a736-051f734afc81" providerId="ADAL" clId="{52F6444F-4FBC-4EEE-B7D9-DA739819B142}" dt="2022-10-19T12:30:06.521" v="12" actId="47"/>
        <pc:sldMkLst>
          <pc:docMk/>
          <pc:sldMk cId="238919788" sldId="257"/>
        </pc:sldMkLst>
      </pc:sldChg>
      <pc:sldChg chg="del">
        <pc:chgData name="Taylor, Brandie D." userId="f618ab49-d875-40cc-a736-051f734afc81" providerId="ADAL" clId="{52F6444F-4FBC-4EEE-B7D9-DA739819B142}" dt="2022-10-19T12:30:06.521" v="12" actId="47"/>
        <pc:sldMkLst>
          <pc:docMk/>
          <pc:sldMk cId="0" sldId="258"/>
        </pc:sldMkLst>
      </pc:sldChg>
      <pc:sldChg chg="del">
        <pc:chgData name="Taylor, Brandie D." userId="f618ab49-d875-40cc-a736-051f734afc81" providerId="ADAL" clId="{52F6444F-4FBC-4EEE-B7D9-DA739819B142}" dt="2022-10-19T12:30:06.521" v="12" actId="47"/>
        <pc:sldMkLst>
          <pc:docMk/>
          <pc:sldMk cId="0" sldId="259"/>
        </pc:sldMkLst>
      </pc:sldChg>
      <pc:sldChg chg="del">
        <pc:chgData name="Taylor, Brandie D." userId="f618ab49-d875-40cc-a736-051f734afc81" providerId="ADAL" clId="{52F6444F-4FBC-4EEE-B7D9-DA739819B142}" dt="2022-10-19T12:30:06.521" v="12" actId="47"/>
        <pc:sldMkLst>
          <pc:docMk/>
          <pc:sldMk cId="581253395" sldId="260"/>
        </pc:sldMkLst>
      </pc:sldChg>
      <pc:sldChg chg="del">
        <pc:chgData name="Taylor, Brandie D." userId="f618ab49-d875-40cc-a736-051f734afc81" providerId="ADAL" clId="{52F6444F-4FBC-4EEE-B7D9-DA739819B142}" dt="2022-10-19T12:30:06.521" v="12" actId="47"/>
        <pc:sldMkLst>
          <pc:docMk/>
          <pc:sldMk cId="0" sldId="261"/>
        </pc:sldMkLst>
      </pc:sldChg>
      <pc:sldChg chg="del">
        <pc:chgData name="Taylor, Brandie D." userId="f618ab49-d875-40cc-a736-051f734afc81" providerId="ADAL" clId="{52F6444F-4FBC-4EEE-B7D9-DA739819B142}" dt="2022-10-19T12:29:58.432" v="11" actId="47"/>
        <pc:sldMkLst>
          <pc:docMk/>
          <pc:sldMk cId="0" sldId="262"/>
        </pc:sldMkLst>
      </pc:sldChg>
      <pc:sldChg chg="addSp modSp mod">
        <pc:chgData name="Taylor, Brandie D." userId="f618ab49-d875-40cc-a736-051f734afc81" providerId="ADAL" clId="{52F6444F-4FBC-4EEE-B7D9-DA739819B142}" dt="2022-10-21T17:27:34.011" v="450" actId="1076"/>
        <pc:sldMkLst>
          <pc:docMk/>
          <pc:sldMk cId="0" sldId="263"/>
        </pc:sldMkLst>
        <pc:spChg chg="add mod">
          <ac:chgData name="Taylor, Brandie D." userId="f618ab49-d875-40cc-a736-051f734afc81" providerId="ADAL" clId="{52F6444F-4FBC-4EEE-B7D9-DA739819B142}" dt="2022-10-21T17:27:34.011" v="450" actId="1076"/>
          <ac:spMkLst>
            <pc:docMk/>
            <pc:sldMk cId="0" sldId="263"/>
            <ac:spMk id="2" creationId="{015B9697-FAB4-D75E-0B52-DF20633EF5A3}"/>
          </ac:spMkLst>
        </pc:spChg>
        <pc:spChg chg="mod">
          <ac:chgData name="Taylor, Brandie D." userId="f618ab49-d875-40cc-a736-051f734afc81" providerId="ADAL" clId="{52F6444F-4FBC-4EEE-B7D9-DA739819B142}" dt="2022-10-21T17:26:54.813" v="403" actId="20577"/>
          <ac:spMkLst>
            <pc:docMk/>
            <pc:sldMk cId="0" sldId="263"/>
            <ac:spMk id="131" creationId="{00000000-0000-0000-0000-000000000000}"/>
          </ac:spMkLst>
        </pc:spChg>
        <pc:picChg chg="mod">
          <ac:chgData name="Taylor, Brandie D." userId="f618ab49-d875-40cc-a736-051f734afc81" providerId="ADAL" clId="{52F6444F-4FBC-4EEE-B7D9-DA739819B142}" dt="2022-10-21T17:27:03.498" v="405" actId="14100"/>
          <ac:picMkLst>
            <pc:docMk/>
            <pc:sldMk cId="0" sldId="263"/>
            <ac:picMk id="132" creationId="{00000000-0000-0000-0000-000000000000}"/>
          </ac:picMkLst>
        </pc:picChg>
      </pc:sldChg>
      <pc:sldChg chg="del">
        <pc:chgData name="Taylor, Brandie D." userId="f618ab49-d875-40cc-a736-051f734afc81" providerId="ADAL" clId="{52F6444F-4FBC-4EEE-B7D9-DA739819B142}" dt="2022-10-19T12:29:56.138" v="10" actId="47"/>
        <pc:sldMkLst>
          <pc:docMk/>
          <pc:sldMk cId="0" sldId="264"/>
        </pc:sldMkLst>
      </pc:sldChg>
      <pc:sldChg chg="del">
        <pc:chgData name="Taylor, Brandie D." userId="f618ab49-d875-40cc-a736-051f734afc81" providerId="ADAL" clId="{52F6444F-4FBC-4EEE-B7D9-DA739819B142}" dt="2022-10-19T12:29:54.297" v="9" actId="47"/>
        <pc:sldMkLst>
          <pc:docMk/>
          <pc:sldMk cId="0" sldId="265"/>
        </pc:sldMkLst>
      </pc:sldChg>
      <pc:sldChg chg="del">
        <pc:chgData name="Taylor, Brandie D." userId="f618ab49-d875-40cc-a736-051f734afc81" providerId="ADAL" clId="{52F6444F-4FBC-4EEE-B7D9-DA739819B142}" dt="2022-10-19T12:30:06.521" v="12" actId="47"/>
        <pc:sldMkLst>
          <pc:docMk/>
          <pc:sldMk cId="2923230249" sldId="267"/>
        </pc:sldMkLst>
      </pc:sldChg>
      <pc:sldChg chg="del">
        <pc:chgData name="Taylor, Brandie D." userId="f618ab49-d875-40cc-a736-051f734afc81" providerId="ADAL" clId="{52F6444F-4FBC-4EEE-B7D9-DA739819B142}" dt="2022-10-19T12:30:06.521" v="12" actId="47"/>
        <pc:sldMkLst>
          <pc:docMk/>
          <pc:sldMk cId="3663529226" sldId="268"/>
        </pc:sldMkLst>
      </pc:sldChg>
      <pc:sldChg chg="del">
        <pc:chgData name="Taylor, Brandie D." userId="f618ab49-d875-40cc-a736-051f734afc81" providerId="ADAL" clId="{52F6444F-4FBC-4EEE-B7D9-DA739819B142}" dt="2022-10-19T12:30:06.521" v="12" actId="47"/>
        <pc:sldMkLst>
          <pc:docMk/>
          <pc:sldMk cId="3192836850" sldId="271"/>
        </pc:sldMkLst>
      </pc:sldChg>
      <pc:sldChg chg="del">
        <pc:chgData name="Taylor, Brandie D." userId="f618ab49-d875-40cc-a736-051f734afc81" providerId="ADAL" clId="{52F6444F-4FBC-4EEE-B7D9-DA739819B142}" dt="2022-10-19T12:30:06.521" v="12" actId="47"/>
        <pc:sldMkLst>
          <pc:docMk/>
          <pc:sldMk cId="2619481011" sldId="273"/>
        </pc:sldMkLst>
      </pc:sldChg>
      <pc:sldChg chg="del">
        <pc:chgData name="Taylor, Brandie D." userId="f618ab49-d875-40cc-a736-051f734afc81" providerId="ADAL" clId="{52F6444F-4FBC-4EEE-B7D9-DA739819B142}" dt="2022-10-19T12:30:06.521" v="12" actId="47"/>
        <pc:sldMkLst>
          <pc:docMk/>
          <pc:sldMk cId="369547330" sldId="275"/>
        </pc:sldMkLst>
      </pc:sldChg>
      <pc:sldChg chg="del">
        <pc:chgData name="Taylor, Brandie D." userId="f618ab49-d875-40cc-a736-051f734afc81" providerId="ADAL" clId="{52F6444F-4FBC-4EEE-B7D9-DA739819B142}" dt="2022-10-19T12:30:06.521" v="12" actId="47"/>
        <pc:sldMkLst>
          <pc:docMk/>
          <pc:sldMk cId="0" sldId="279"/>
        </pc:sldMkLst>
      </pc:sldChg>
      <pc:sldChg chg="del">
        <pc:chgData name="Taylor, Brandie D." userId="f618ab49-d875-40cc-a736-051f734afc81" providerId="ADAL" clId="{52F6444F-4FBC-4EEE-B7D9-DA739819B142}" dt="2022-10-19T12:30:06.521" v="12" actId="47"/>
        <pc:sldMkLst>
          <pc:docMk/>
          <pc:sldMk cId="0" sldId="280"/>
        </pc:sldMkLst>
      </pc:sldChg>
      <pc:sldChg chg="modSp mod ord">
        <pc:chgData name="Taylor, Brandie D." userId="f618ab49-d875-40cc-a736-051f734afc81" providerId="ADAL" clId="{52F6444F-4FBC-4EEE-B7D9-DA739819B142}" dt="2022-10-21T17:29:08.354" v="469" actId="20577"/>
        <pc:sldMkLst>
          <pc:docMk/>
          <pc:sldMk cId="297219733" sldId="283"/>
        </pc:sldMkLst>
        <pc:spChg chg="mod">
          <ac:chgData name="Taylor, Brandie D." userId="f618ab49-d875-40cc-a736-051f734afc81" providerId="ADAL" clId="{52F6444F-4FBC-4EEE-B7D9-DA739819B142}" dt="2022-10-21T17:29:08.354" v="469" actId="20577"/>
          <ac:spMkLst>
            <pc:docMk/>
            <pc:sldMk cId="297219733" sldId="283"/>
            <ac:spMk id="3" creationId="{A797297E-0942-A2AE-B0B9-5199EAF232BD}"/>
          </ac:spMkLst>
        </pc:spChg>
      </pc:sldChg>
      <pc:sldChg chg="del">
        <pc:chgData name="Taylor, Brandie D." userId="f618ab49-d875-40cc-a736-051f734afc81" providerId="ADAL" clId="{52F6444F-4FBC-4EEE-B7D9-DA739819B142}" dt="2022-10-19T12:30:06.521" v="12" actId="47"/>
        <pc:sldMkLst>
          <pc:docMk/>
          <pc:sldMk cId="1108890950" sldId="284"/>
        </pc:sldMkLst>
      </pc:sldChg>
      <pc:sldChg chg="del">
        <pc:chgData name="Taylor, Brandie D." userId="f618ab49-d875-40cc-a736-051f734afc81" providerId="ADAL" clId="{52F6444F-4FBC-4EEE-B7D9-DA739819B142}" dt="2022-10-19T12:29:47.872" v="8" actId="47"/>
        <pc:sldMkLst>
          <pc:docMk/>
          <pc:sldMk cId="1995890261" sldId="285"/>
        </pc:sldMkLst>
      </pc:sldChg>
      <pc:sldChg chg="modSp mod">
        <pc:chgData name="Taylor, Brandie D." userId="f618ab49-d875-40cc-a736-051f734afc81" providerId="ADAL" clId="{52F6444F-4FBC-4EEE-B7D9-DA739819B142}" dt="2022-10-19T12:49:41.889" v="216" actId="20577"/>
        <pc:sldMkLst>
          <pc:docMk/>
          <pc:sldMk cId="3972165609" sldId="287"/>
        </pc:sldMkLst>
        <pc:spChg chg="mod">
          <ac:chgData name="Taylor, Brandie D." userId="f618ab49-d875-40cc-a736-051f734afc81" providerId="ADAL" clId="{52F6444F-4FBC-4EEE-B7D9-DA739819B142}" dt="2022-10-19T12:49:41.889" v="216" actId="20577"/>
          <ac:spMkLst>
            <pc:docMk/>
            <pc:sldMk cId="3972165609" sldId="287"/>
            <ac:spMk id="7" creationId="{C36F8768-482A-4F27-4C5F-B6816B0C64B7}"/>
          </ac:spMkLst>
        </pc:spChg>
        <pc:spChg chg="mod">
          <ac:chgData name="Taylor, Brandie D." userId="f618ab49-d875-40cc-a736-051f734afc81" providerId="ADAL" clId="{52F6444F-4FBC-4EEE-B7D9-DA739819B142}" dt="2022-10-19T12:44:08.940" v="187" actId="20577"/>
          <ac:spMkLst>
            <pc:docMk/>
            <pc:sldMk cId="3972165609" sldId="287"/>
            <ac:spMk id="33" creationId="{9C048741-B54D-34A9-D2EA-6E73B4464A24}"/>
          </ac:spMkLst>
        </pc:spChg>
      </pc:sldChg>
      <pc:sldChg chg="modSp mod">
        <pc:chgData name="Taylor, Brandie D." userId="f618ab49-d875-40cc-a736-051f734afc81" providerId="ADAL" clId="{52F6444F-4FBC-4EEE-B7D9-DA739819B142}" dt="2022-10-21T17:32:48.468" v="1256" actId="20577"/>
        <pc:sldMkLst>
          <pc:docMk/>
          <pc:sldMk cId="1584295093" sldId="288"/>
        </pc:sldMkLst>
        <pc:spChg chg="mod">
          <ac:chgData name="Taylor, Brandie D." userId="f618ab49-d875-40cc-a736-051f734afc81" providerId="ADAL" clId="{52F6444F-4FBC-4EEE-B7D9-DA739819B142}" dt="2022-10-21T17:31:44.557" v="1000" actId="20577"/>
          <ac:spMkLst>
            <pc:docMk/>
            <pc:sldMk cId="1584295093" sldId="288"/>
            <ac:spMk id="2" creationId="{B050510B-155D-AD90-6AEF-736F6EB53318}"/>
          </ac:spMkLst>
        </pc:spChg>
        <pc:spChg chg="mod">
          <ac:chgData name="Taylor, Brandie D." userId="f618ab49-d875-40cc-a736-051f734afc81" providerId="ADAL" clId="{52F6444F-4FBC-4EEE-B7D9-DA739819B142}" dt="2022-10-21T17:32:48.468" v="1256" actId="20577"/>
          <ac:spMkLst>
            <pc:docMk/>
            <pc:sldMk cId="1584295093" sldId="288"/>
            <ac:spMk id="3" creationId="{BF5EE73C-F8E1-7443-3BC9-955819C3540E}"/>
          </ac:spMkLst>
        </pc:spChg>
      </pc:sldChg>
      <pc:sldChg chg="del">
        <pc:chgData name="Taylor, Brandie D." userId="f618ab49-d875-40cc-a736-051f734afc81" providerId="ADAL" clId="{52F6444F-4FBC-4EEE-B7D9-DA739819B142}" dt="2022-10-19T12:28:53.187" v="0" actId="47"/>
        <pc:sldMkLst>
          <pc:docMk/>
          <pc:sldMk cId="2210829162" sldId="289"/>
        </pc:sldMkLst>
      </pc:sldChg>
      <pc:sldChg chg="modSp new mod">
        <pc:chgData name="Taylor, Brandie D." userId="f618ab49-d875-40cc-a736-051f734afc81" providerId="ADAL" clId="{52F6444F-4FBC-4EEE-B7D9-DA739819B142}" dt="2022-10-21T17:31:23.977" v="930" actId="20577"/>
        <pc:sldMkLst>
          <pc:docMk/>
          <pc:sldMk cId="3199565988" sldId="289"/>
        </pc:sldMkLst>
        <pc:spChg chg="mod">
          <ac:chgData name="Taylor, Brandie D." userId="f618ab49-d875-40cc-a736-051f734afc81" providerId="ADAL" clId="{52F6444F-4FBC-4EEE-B7D9-DA739819B142}" dt="2022-10-21T17:29:51.611" v="539" actId="20577"/>
          <ac:spMkLst>
            <pc:docMk/>
            <pc:sldMk cId="3199565988" sldId="289"/>
            <ac:spMk id="2" creationId="{38527C20-8C69-CA92-D489-BA2DABDDB8B5}"/>
          </ac:spMkLst>
        </pc:spChg>
        <pc:spChg chg="mod">
          <ac:chgData name="Taylor, Brandie D." userId="f618ab49-d875-40cc-a736-051f734afc81" providerId="ADAL" clId="{52F6444F-4FBC-4EEE-B7D9-DA739819B142}" dt="2022-10-21T17:31:23.977" v="930" actId="20577"/>
          <ac:spMkLst>
            <pc:docMk/>
            <pc:sldMk cId="3199565988" sldId="289"/>
            <ac:spMk id="3" creationId="{664FF295-4CD6-4355-3BCC-07B1C817DA88}"/>
          </ac:spMkLst>
        </pc:spChg>
      </pc:sldChg>
      <pc:sldChg chg="modSp new mod">
        <pc:chgData name="Taylor, Brandie D." userId="f618ab49-d875-40cc-a736-051f734afc81" providerId="ADAL" clId="{52F6444F-4FBC-4EEE-B7D9-DA739819B142}" dt="2022-10-21T17:34:05.954" v="1512" actId="20577"/>
        <pc:sldMkLst>
          <pc:docMk/>
          <pc:sldMk cId="3751423546" sldId="290"/>
        </pc:sldMkLst>
        <pc:spChg chg="mod">
          <ac:chgData name="Taylor, Brandie D." userId="f618ab49-d875-40cc-a736-051f734afc81" providerId="ADAL" clId="{52F6444F-4FBC-4EEE-B7D9-DA739819B142}" dt="2022-10-21T17:33:11.865" v="1282" actId="20577"/>
          <ac:spMkLst>
            <pc:docMk/>
            <pc:sldMk cId="3751423546" sldId="290"/>
            <ac:spMk id="2" creationId="{6C4A65E7-A78F-66A1-90CC-9C46BE0A185B}"/>
          </ac:spMkLst>
        </pc:spChg>
        <pc:spChg chg="mod">
          <ac:chgData name="Taylor, Brandie D." userId="f618ab49-d875-40cc-a736-051f734afc81" providerId="ADAL" clId="{52F6444F-4FBC-4EEE-B7D9-DA739819B142}" dt="2022-10-21T17:34:05.954" v="1512" actId="20577"/>
          <ac:spMkLst>
            <pc:docMk/>
            <pc:sldMk cId="3751423546" sldId="290"/>
            <ac:spMk id="3" creationId="{CD447439-DA9D-E83F-2908-C7AB4F34870A}"/>
          </ac:spMkLst>
        </pc:spChg>
      </pc:sldChg>
      <pc:sldMasterChg chg="delSldLayout">
        <pc:chgData name="Taylor, Brandie D." userId="f618ab49-d875-40cc-a736-051f734afc81" providerId="ADAL" clId="{52F6444F-4FBC-4EEE-B7D9-DA739819B142}" dt="2022-10-19T12:30:06.521" v="12" actId="47"/>
        <pc:sldMasterMkLst>
          <pc:docMk/>
          <pc:sldMasterMk cId="267235833" sldId="2147483648"/>
        </pc:sldMasterMkLst>
        <pc:sldLayoutChg chg="del">
          <pc:chgData name="Taylor, Brandie D." userId="f618ab49-d875-40cc-a736-051f734afc81" providerId="ADAL" clId="{52F6444F-4FBC-4EEE-B7D9-DA739819B142}" dt="2022-10-19T12:30:06.521" v="12" actId="47"/>
          <pc:sldLayoutMkLst>
            <pc:docMk/>
            <pc:sldMasterMk cId="267235833" sldId="2147483648"/>
            <pc:sldLayoutMk cId="3441979549" sldId="2147483662"/>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A944CC-2C80-4C7E-A4C5-B7847699D6A7}" type="datetimeFigureOut">
              <a:rPr lang="en-US" smtClean="0"/>
              <a:t>10/21/2022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6A7079-EC5E-49F7-BEC9-FD4D59273B3C}" type="slidenum">
              <a:rPr lang="en-US" smtClean="0"/>
              <a:t>‹#›</a:t>
            </a:fld>
            <a:endParaRPr lang="en-US"/>
          </a:p>
        </p:txBody>
      </p:sp>
    </p:spTree>
    <p:extLst>
      <p:ext uri="{BB962C8B-B14F-4D97-AF65-F5344CB8AC3E}">
        <p14:creationId xmlns:p14="http://schemas.microsoft.com/office/powerpoint/2010/main" val="5425605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1595a255042_0_2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1595a255042_0_2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A3ADE-4F90-4DFD-A8DB-F8B94F31587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477E536-2BB6-4983-80B9-EEB30A11160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9644FEC-EAD6-4ABB-9174-E33E51F513C6}"/>
              </a:ext>
            </a:extLst>
          </p:cNvPr>
          <p:cNvSpPr>
            <a:spLocks noGrp="1"/>
          </p:cNvSpPr>
          <p:nvPr>
            <p:ph type="dt" sz="half" idx="10"/>
          </p:nvPr>
        </p:nvSpPr>
        <p:spPr/>
        <p:txBody>
          <a:bodyPr/>
          <a:lstStyle/>
          <a:p>
            <a:fld id="{67940F89-A52C-4A4C-9E60-BB9C1055B3C4}" type="datetimeFigureOut">
              <a:rPr lang="en-US" smtClean="0"/>
              <a:t>10/21/2022</a:t>
            </a:fld>
            <a:endParaRPr lang="en-US"/>
          </a:p>
        </p:txBody>
      </p:sp>
      <p:sp>
        <p:nvSpPr>
          <p:cNvPr id="5" name="Footer Placeholder 4">
            <a:extLst>
              <a:ext uri="{FF2B5EF4-FFF2-40B4-BE49-F238E27FC236}">
                <a16:creationId xmlns:a16="http://schemas.microsoft.com/office/drawing/2014/main" id="{24BBDE18-FC6E-4FB4-A33C-0E39ECA30A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F9B509-928A-40B8-B052-62426767D6A0}"/>
              </a:ext>
            </a:extLst>
          </p:cNvPr>
          <p:cNvSpPr>
            <a:spLocks noGrp="1"/>
          </p:cNvSpPr>
          <p:nvPr>
            <p:ph type="sldNum" sz="quarter" idx="12"/>
          </p:nvPr>
        </p:nvSpPr>
        <p:spPr/>
        <p:txBody>
          <a:bodyPr/>
          <a:lstStyle/>
          <a:p>
            <a:fld id="{BE6D3446-EC24-4D80-AB2E-9BABF04F1055}" type="slidenum">
              <a:rPr lang="en-US" smtClean="0"/>
              <a:t>‹#›</a:t>
            </a:fld>
            <a:endParaRPr lang="en-US"/>
          </a:p>
        </p:txBody>
      </p:sp>
    </p:spTree>
    <p:extLst>
      <p:ext uri="{BB962C8B-B14F-4D97-AF65-F5344CB8AC3E}">
        <p14:creationId xmlns:p14="http://schemas.microsoft.com/office/powerpoint/2010/main" val="28012262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4BDA7-E810-4927-9EC3-C44024E564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5ACDF71-4F17-4C43-A2B1-8333BEBE2C3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B46160-32C9-4C0A-9692-C2822F44885F}"/>
              </a:ext>
            </a:extLst>
          </p:cNvPr>
          <p:cNvSpPr>
            <a:spLocks noGrp="1"/>
          </p:cNvSpPr>
          <p:nvPr>
            <p:ph type="dt" sz="half" idx="10"/>
          </p:nvPr>
        </p:nvSpPr>
        <p:spPr/>
        <p:txBody>
          <a:bodyPr/>
          <a:lstStyle/>
          <a:p>
            <a:fld id="{67940F89-A52C-4A4C-9E60-BB9C1055B3C4}" type="datetimeFigureOut">
              <a:rPr lang="en-US" smtClean="0"/>
              <a:t>10/21/2022</a:t>
            </a:fld>
            <a:endParaRPr lang="en-US"/>
          </a:p>
        </p:txBody>
      </p:sp>
      <p:sp>
        <p:nvSpPr>
          <p:cNvPr id="5" name="Footer Placeholder 4">
            <a:extLst>
              <a:ext uri="{FF2B5EF4-FFF2-40B4-BE49-F238E27FC236}">
                <a16:creationId xmlns:a16="http://schemas.microsoft.com/office/drawing/2014/main" id="{B5520806-2014-49BE-8DCB-756BFEC500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1B1019-3FF6-4DF9-BEB9-B3C70D6B4923}"/>
              </a:ext>
            </a:extLst>
          </p:cNvPr>
          <p:cNvSpPr>
            <a:spLocks noGrp="1"/>
          </p:cNvSpPr>
          <p:nvPr>
            <p:ph type="sldNum" sz="quarter" idx="12"/>
          </p:nvPr>
        </p:nvSpPr>
        <p:spPr/>
        <p:txBody>
          <a:bodyPr/>
          <a:lstStyle/>
          <a:p>
            <a:fld id="{BE6D3446-EC24-4D80-AB2E-9BABF04F1055}" type="slidenum">
              <a:rPr lang="en-US" smtClean="0"/>
              <a:t>‹#›</a:t>
            </a:fld>
            <a:endParaRPr lang="en-US"/>
          </a:p>
        </p:txBody>
      </p:sp>
    </p:spTree>
    <p:extLst>
      <p:ext uri="{BB962C8B-B14F-4D97-AF65-F5344CB8AC3E}">
        <p14:creationId xmlns:p14="http://schemas.microsoft.com/office/powerpoint/2010/main" val="26103615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14EE0-F4DA-4A81-8DE6-CE1911FB08D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684CEE1-6AF3-49EF-8380-8D8DE5D7CC7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B351478-3E76-4BFF-8323-49BC2D61D23D}"/>
              </a:ext>
            </a:extLst>
          </p:cNvPr>
          <p:cNvSpPr>
            <a:spLocks noGrp="1"/>
          </p:cNvSpPr>
          <p:nvPr>
            <p:ph type="dt" sz="half" idx="10"/>
          </p:nvPr>
        </p:nvSpPr>
        <p:spPr/>
        <p:txBody>
          <a:bodyPr/>
          <a:lstStyle/>
          <a:p>
            <a:fld id="{67940F89-A52C-4A4C-9E60-BB9C1055B3C4}" type="datetimeFigureOut">
              <a:rPr lang="en-US" smtClean="0"/>
              <a:t>10/21/2022</a:t>
            </a:fld>
            <a:endParaRPr lang="en-US"/>
          </a:p>
        </p:txBody>
      </p:sp>
      <p:sp>
        <p:nvSpPr>
          <p:cNvPr id="5" name="Footer Placeholder 4">
            <a:extLst>
              <a:ext uri="{FF2B5EF4-FFF2-40B4-BE49-F238E27FC236}">
                <a16:creationId xmlns:a16="http://schemas.microsoft.com/office/drawing/2014/main" id="{E03EA1AD-5632-499B-B31E-C0B4CDFEFE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DF61AF-3E0D-4663-9DF2-240695151387}"/>
              </a:ext>
            </a:extLst>
          </p:cNvPr>
          <p:cNvSpPr>
            <a:spLocks noGrp="1"/>
          </p:cNvSpPr>
          <p:nvPr>
            <p:ph type="sldNum" sz="quarter" idx="12"/>
          </p:nvPr>
        </p:nvSpPr>
        <p:spPr/>
        <p:txBody>
          <a:bodyPr/>
          <a:lstStyle/>
          <a:p>
            <a:fld id="{BE6D3446-EC24-4D80-AB2E-9BABF04F1055}" type="slidenum">
              <a:rPr lang="en-US" smtClean="0"/>
              <a:t>‹#›</a:t>
            </a:fld>
            <a:endParaRPr lang="en-US"/>
          </a:p>
        </p:txBody>
      </p:sp>
    </p:spTree>
    <p:extLst>
      <p:ext uri="{BB962C8B-B14F-4D97-AF65-F5344CB8AC3E}">
        <p14:creationId xmlns:p14="http://schemas.microsoft.com/office/powerpoint/2010/main" val="31224202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3C5E1-1841-440F-B5E2-2A4C1CDAB4B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01669E3-0C94-47C8-8945-243B9A6E0E5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651315E-5CD4-4C20-8777-0A0A2CEF521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CA068CA-C332-4068-845F-FF179E75754C}"/>
              </a:ext>
            </a:extLst>
          </p:cNvPr>
          <p:cNvSpPr>
            <a:spLocks noGrp="1"/>
          </p:cNvSpPr>
          <p:nvPr>
            <p:ph type="dt" sz="half" idx="10"/>
          </p:nvPr>
        </p:nvSpPr>
        <p:spPr/>
        <p:txBody>
          <a:bodyPr/>
          <a:lstStyle/>
          <a:p>
            <a:fld id="{67940F89-A52C-4A4C-9E60-BB9C1055B3C4}" type="datetimeFigureOut">
              <a:rPr lang="en-US" smtClean="0"/>
              <a:t>10/21/2022</a:t>
            </a:fld>
            <a:endParaRPr lang="en-US"/>
          </a:p>
        </p:txBody>
      </p:sp>
      <p:sp>
        <p:nvSpPr>
          <p:cNvPr id="6" name="Footer Placeholder 5">
            <a:extLst>
              <a:ext uri="{FF2B5EF4-FFF2-40B4-BE49-F238E27FC236}">
                <a16:creationId xmlns:a16="http://schemas.microsoft.com/office/drawing/2014/main" id="{B01FAE59-0F64-4994-B1B8-84E99534E76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7374AD-31BB-4126-AF6F-F5C45EABDB98}"/>
              </a:ext>
            </a:extLst>
          </p:cNvPr>
          <p:cNvSpPr>
            <a:spLocks noGrp="1"/>
          </p:cNvSpPr>
          <p:nvPr>
            <p:ph type="sldNum" sz="quarter" idx="12"/>
          </p:nvPr>
        </p:nvSpPr>
        <p:spPr/>
        <p:txBody>
          <a:bodyPr/>
          <a:lstStyle/>
          <a:p>
            <a:fld id="{BE6D3446-EC24-4D80-AB2E-9BABF04F1055}" type="slidenum">
              <a:rPr lang="en-US" smtClean="0"/>
              <a:t>‹#›</a:t>
            </a:fld>
            <a:endParaRPr lang="en-US"/>
          </a:p>
        </p:txBody>
      </p:sp>
    </p:spTree>
    <p:extLst>
      <p:ext uri="{BB962C8B-B14F-4D97-AF65-F5344CB8AC3E}">
        <p14:creationId xmlns:p14="http://schemas.microsoft.com/office/powerpoint/2010/main" val="10843012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EFDA7-2E65-4AD6-B5D6-E97671ECB4A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D74B57C-0DF0-4862-BB4D-5CACFD41D62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4D89EA8-F2A6-4759-9743-7D41EA79538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3AA612-8517-4FEB-87D7-804D6DE6880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E0B5EA4-FF42-4A8B-A724-12F7860D374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F473FEA-A442-4D6A-80C8-E9F1E27975D6}"/>
              </a:ext>
            </a:extLst>
          </p:cNvPr>
          <p:cNvSpPr>
            <a:spLocks noGrp="1"/>
          </p:cNvSpPr>
          <p:nvPr>
            <p:ph type="dt" sz="half" idx="10"/>
          </p:nvPr>
        </p:nvSpPr>
        <p:spPr/>
        <p:txBody>
          <a:bodyPr/>
          <a:lstStyle/>
          <a:p>
            <a:fld id="{67940F89-A52C-4A4C-9E60-BB9C1055B3C4}" type="datetimeFigureOut">
              <a:rPr lang="en-US" smtClean="0"/>
              <a:t>10/21/2022</a:t>
            </a:fld>
            <a:endParaRPr lang="en-US"/>
          </a:p>
        </p:txBody>
      </p:sp>
      <p:sp>
        <p:nvSpPr>
          <p:cNvPr id="8" name="Footer Placeholder 7">
            <a:extLst>
              <a:ext uri="{FF2B5EF4-FFF2-40B4-BE49-F238E27FC236}">
                <a16:creationId xmlns:a16="http://schemas.microsoft.com/office/drawing/2014/main" id="{5764DED0-10A9-4DFA-8E40-1D8818BBD1C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7E96F8E-3FB5-48DF-B3AA-5ED626462444}"/>
              </a:ext>
            </a:extLst>
          </p:cNvPr>
          <p:cNvSpPr>
            <a:spLocks noGrp="1"/>
          </p:cNvSpPr>
          <p:nvPr>
            <p:ph type="sldNum" sz="quarter" idx="12"/>
          </p:nvPr>
        </p:nvSpPr>
        <p:spPr/>
        <p:txBody>
          <a:bodyPr/>
          <a:lstStyle/>
          <a:p>
            <a:fld id="{BE6D3446-EC24-4D80-AB2E-9BABF04F1055}" type="slidenum">
              <a:rPr lang="en-US" smtClean="0"/>
              <a:t>‹#›</a:t>
            </a:fld>
            <a:endParaRPr lang="en-US"/>
          </a:p>
        </p:txBody>
      </p:sp>
    </p:spTree>
    <p:extLst>
      <p:ext uri="{BB962C8B-B14F-4D97-AF65-F5344CB8AC3E}">
        <p14:creationId xmlns:p14="http://schemas.microsoft.com/office/powerpoint/2010/main" val="39831478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26BA0-F17E-4B20-AE18-2806A7C0539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8C655A9-2AB0-4976-ABED-6B0C58A7C881}"/>
              </a:ext>
            </a:extLst>
          </p:cNvPr>
          <p:cNvSpPr>
            <a:spLocks noGrp="1"/>
          </p:cNvSpPr>
          <p:nvPr>
            <p:ph type="dt" sz="half" idx="10"/>
          </p:nvPr>
        </p:nvSpPr>
        <p:spPr/>
        <p:txBody>
          <a:bodyPr/>
          <a:lstStyle/>
          <a:p>
            <a:fld id="{67940F89-A52C-4A4C-9E60-BB9C1055B3C4}" type="datetimeFigureOut">
              <a:rPr lang="en-US" smtClean="0"/>
              <a:t>10/21/2022</a:t>
            </a:fld>
            <a:endParaRPr lang="en-US"/>
          </a:p>
        </p:txBody>
      </p:sp>
      <p:sp>
        <p:nvSpPr>
          <p:cNvPr id="4" name="Footer Placeholder 3">
            <a:extLst>
              <a:ext uri="{FF2B5EF4-FFF2-40B4-BE49-F238E27FC236}">
                <a16:creationId xmlns:a16="http://schemas.microsoft.com/office/drawing/2014/main" id="{70B6D932-5CBC-4B13-B297-A663C64902E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6CD4B21-37C4-4EB5-A414-1A80C2AF72E0}"/>
              </a:ext>
            </a:extLst>
          </p:cNvPr>
          <p:cNvSpPr>
            <a:spLocks noGrp="1"/>
          </p:cNvSpPr>
          <p:nvPr>
            <p:ph type="sldNum" sz="quarter" idx="12"/>
          </p:nvPr>
        </p:nvSpPr>
        <p:spPr/>
        <p:txBody>
          <a:bodyPr/>
          <a:lstStyle/>
          <a:p>
            <a:fld id="{BE6D3446-EC24-4D80-AB2E-9BABF04F1055}" type="slidenum">
              <a:rPr lang="en-US" smtClean="0"/>
              <a:t>‹#›</a:t>
            </a:fld>
            <a:endParaRPr lang="en-US"/>
          </a:p>
        </p:txBody>
      </p:sp>
    </p:spTree>
    <p:extLst>
      <p:ext uri="{BB962C8B-B14F-4D97-AF65-F5344CB8AC3E}">
        <p14:creationId xmlns:p14="http://schemas.microsoft.com/office/powerpoint/2010/main" val="3082019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1C76267-219F-4F19-A890-CCBB4D2397EA}"/>
              </a:ext>
            </a:extLst>
          </p:cNvPr>
          <p:cNvSpPr>
            <a:spLocks noGrp="1"/>
          </p:cNvSpPr>
          <p:nvPr>
            <p:ph type="dt" sz="half" idx="10"/>
          </p:nvPr>
        </p:nvSpPr>
        <p:spPr/>
        <p:txBody>
          <a:bodyPr/>
          <a:lstStyle/>
          <a:p>
            <a:fld id="{67940F89-A52C-4A4C-9E60-BB9C1055B3C4}" type="datetimeFigureOut">
              <a:rPr lang="en-US" smtClean="0"/>
              <a:t>10/21/2022</a:t>
            </a:fld>
            <a:endParaRPr lang="en-US"/>
          </a:p>
        </p:txBody>
      </p:sp>
      <p:sp>
        <p:nvSpPr>
          <p:cNvPr id="3" name="Footer Placeholder 2">
            <a:extLst>
              <a:ext uri="{FF2B5EF4-FFF2-40B4-BE49-F238E27FC236}">
                <a16:creationId xmlns:a16="http://schemas.microsoft.com/office/drawing/2014/main" id="{2A19E3C9-EC15-457A-A375-B247AD1E006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3BB7D8A-8820-40E3-A5B1-B2E52270FE45}"/>
              </a:ext>
            </a:extLst>
          </p:cNvPr>
          <p:cNvSpPr>
            <a:spLocks noGrp="1"/>
          </p:cNvSpPr>
          <p:nvPr>
            <p:ph type="sldNum" sz="quarter" idx="12"/>
          </p:nvPr>
        </p:nvSpPr>
        <p:spPr/>
        <p:txBody>
          <a:bodyPr/>
          <a:lstStyle/>
          <a:p>
            <a:fld id="{BE6D3446-EC24-4D80-AB2E-9BABF04F1055}" type="slidenum">
              <a:rPr lang="en-US" smtClean="0"/>
              <a:t>‹#›</a:t>
            </a:fld>
            <a:endParaRPr lang="en-US"/>
          </a:p>
        </p:txBody>
      </p:sp>
    </p:spTree>
    <p:extLst>
      <p:ext uri="{BB962C8B-B14F-4D97-AF65-F5344CB8AC3E}">
        <p14:creationId xmlns:p14="http://schemas.microsoft.com/office/powerpoint/2010/main" val="14330464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7592B-9D8B-4B99-8096-9B221ADD6D8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94DEFC1-95C9-4759-A29C-F0E766135B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F093AE1-9274-4D57-B909-84F8EDBA43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C9AE900-CC1A-4576-BB1F-6171B57E4AFD}"/>
              </a:ext>
            </a:extLst>
          </p:cNvPr>
          <p:cNvSpPr>
            <a:spLocks noGrp="1"/>
          </p:cNvSpPr>
          <p:nvPr>
            <p:ph type="dt" sz="half" idx="10"/>
          </p:nvPr>
        </p:nvSpPr>
        <p:spPr/>
        <p:txBody>
          <a:bodyPr/>
          <a:lstStyle/>
          <a:p>
            <a:fld id="{67940F89-A52C-4A4C-9E60-BB9C1055B3C4}" type="datetimeFigureOut">
              <a:rPr lang="en-US" smtClean="0"/>
              <a:t>10/21/2022</a:t>
            </a:fld>
            <a:endParaRPr lang="en-US"/>
          </a:p>
        </p:txBody>
      </p:sp>
      <p:sp>
        <p:nvSpPr>
          <p:cNvPr id="6" name="Footer Placeholder 5">
            <a:extLst>
              <a:ext uri="{FF2B5EF4-FFF2-40B4-BE49-F238E27FC236}">
                <a16:creationId xmlns:a16="http://schemas.microsoft.com/office/drawing/2014/main" id="{C94FC3E4-962E-4283-8ED5-64F9DE5DB14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52A741-830A-4B0B-AB90-9D8F1124A181}"/>
              </a:ext>
            </a:extLst>
          </p:cNvPr>
          <p:cNvSpPr>
            <a:spLocks noGrp="1"/>
          </p:cNvSpPr>
          <p:nvPr>
            <p:ph type="sldNum" sz="quarter" idx="12"/>
          </p:nvPr>
        </p:nvSpPr>
        <p:spPr/>
        <p:txBody>
          <a:bodyPr/>
          <a:lstStyle/>
          <a:p>
            <a:fld id="{BE6D3446-EC24-4D80-AB2E-9BABF04F1055}" type="slidenum">
              <a:rPr lang="en-US" smtClean="0"/>
              <a:t>‹#›</a:t>
            </a:fld>
            <a:endParaRPr lang="en-US"/>
          </a:p>
        </p:txBody>
      </p:sp>
    </p:spTree>
    <p:extLst>
      <p:ext uri="{BB962C8B-B14F-4D97-AF65-F5344CB8AC3E}">
        <p14:creationId xmlns:p14="http://schemas.microsoft.com/office/powerpoint/2010/main" val="758056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A4696-A5F2-475F-8AD1-B5D4522C13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8A63B93-D1EF-4284-BA2E-37014157D5B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05012D6-C900-4205-B613-E768CC3C72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7749D1-6546-485E-A0CF-F462B305AA43}"/>
              </a:ext>
            </a:extLst>
          </p:cNvPr>
          <p:cNvSpPr>
            <a:spLocks noGrp="1"/>
          </p:cNvSpPr>
          <p:nvPr>
            <p:ph type="dt" sz="half" idx="10"/>
          </p:nvPr>
        </p:nvSpPr>
        <p:spPr/>
        <p:txBody>
          <a:bodyPr/>
          <a:lstStyle/>
          <a:p>
            <a:fld id="{67940F89-A52C-4A4C-9E60-BB9C1055B3C4}" type="datetimeFigureOut">
              <a:rPr lang="en-US" smtClean="0"/>
              <a:t>10/21/2022</a:t>
            </a:fld>
            <a:endParaRPr lang="en-US"/>
          </a:p>
        </p:txBody>
      </p:sp>
      <p:sp>
        <p:nvSpPr>
          <p:cNvPr id="6" name="Footer Placeholder 5">
            <a:extLst>
              <a:ext uri="{FF2B5EF4-FFF2-40B4-BE49-F238E27FC236}">
                <a16:creationId xmlns:a16="http://schemas.microsoft.com/office/drawing/2014/main" id="{2FBA7243-8EBC-42A7-8996-FA9CDF4070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FA46F24-3B02-49B7-9BB7-8A4A2484EB63}"/>
              </a:ext>
            </a:extLst>
          </p:cNvPr>
          <p:cNvSpPr>
            <a:spLocks noGrp="1"/>
          </p:cNvSpPr>
          <p:nvPr>
            <p:ph type="sldNum" sz="quarter" idx="12"/>
          </p:nvPr>
        </p:nvSpPr>
        <p:spPr/>
        <p:txBody>
          <a:bodyPr/>
          <a:lstStyle/>
          <a:p>
            <a:fld id="{BE6D3446-EC24-4D80-AB2E-9BABF04F1055}" type="slidenum">
              <a:rPr lang="en-US" smtClean="0"/>
              <a:t>‹#›</a:t>
            </a:fld>
            <a:endParaRPr lang="en-US"/>
          </a:p>
        </p:txBody>
      </p:sp>
    </p:spTree>
    <p:extLst>
      <p:ext uri="{BB962C8B-B14F-4D97-AF65-F5344CB8AC3E}">
        <p14:creationId xmlns:p14="http://schemas.microsoft.com/office/powerpoint/2010/main" val="13523693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7CFA2-873B-4955-B349-312926CAA0B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465A3AC-B9DF-4E3E-8B13-060EDF7958E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FBAD59-563E-4438-B194-16C60330F6AD}"/>
              </a:ext>
            </a:extLst>
          </p:cNvPr>
          <p:cNvSpPr>
            <a:spLocks noGrp="1"/>
          </p:cNvSpPr>
          <p:nvPr>
            <p:ph type="dt" sz="half" idx="10"/>
          </p:nvPr>
        </p:nvSpPr>
        <p:spPr/>
        <p:txBody>
          <a:bodyPr/>
          <a:lstStyle/>
          <a:p>
            <a:fld id="{67940F89-A52C-4A4C-9E60-BB9C1055B3C4}" type="datetimeFigureOut">
              <a:rPr lang="en-US" smtClean="0"/>
              <a:t>10/21/2022</a:t>
            </a:fld>
            <a:endParaRPr lang="en-US"/>
          </a:p>
        </p:txBody>
      </p:sp>
      <p:sp>
        <p:nvSpPr>
          <p:cNvPr id="5" name="Footer Placeholder 4">
            <a:extLst>
              <a:ext uri="{FF2B5EF4-FFF2-40B4-BE49-F238E27FC236}">
                <a16:creationId xmlns:a16="http://schemas.microsoft.com/office/drawing/2014/main" id="{5EA3E5E5-31BA-4D7D-A021-3E3554718B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AD47BA-FE4B-4897-9013-8A347BB7B710}"/>
              </a:ext>
            </a:extLst>
          </p:cNvPr>
          <p:cNvSpPr>
            <a:spLocks noGrp="1"/>
          </p:cNvSpPr>
          <p:nvPr>
            <p:ph type="sldNum" sz="quarter" idx="12"/>
          </p:nvPr>
        </p:nvSpPr>
        <p:spPr/>
        <p:txBody>
          <a:bodyPr/>
          <a:lstStyle/>
          <a:p>
            <a:fld id="{BE6D3446-EC24-4D80-AB2E-9BABF04F1055}" type="slidenum">
              <a:rPr lang="en-US" smtClean="0"/>
              <a:t>‹#›</a:t>
            </a:fld>
            <a:endParaRPr lang="en-US"/>
          </a:p>
        </p:txBody>
      </p:sp>
    </p:spTree>
    <p:extLst>
      <p:ext uri="{BB962C8B-B14F-4D97-AF65-F5344CB8AC3E}">
        <p14:creationId xmlns:p14="http://schemas.microsoft.com/office/powerpoint/2010/main" val="471648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2C81E73-DB5B-4FBA-91F7-824AB9515C7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939F9FB-912C-4D8D-B303-A8BDB343893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7E74E1-7C01-43C1-9F41-2DC30E1E0A6D}"/>
              </a:ext>
            </a:extLst>
          </p:cNvPr>
          <p:cNvSpPr>
            <a:spLocks noGrp="1"/>
          </p:cNvSpPr>
          <p:nvPr>
            <p:ph type="dt" sz="half" idx="10"/>
          </p:nvPr>
        </p:nvSpPr>
        <p:spPr/>
        <p:txBody>
          <a:bodyPr/>
          <a:lstStyle/>
          <a:p>
            <a:fld id="{67940F89-A52C-4A4C-9E60-BB9C1055B3C4}" type="datetimeFigureOut">
              <a:rPr lang="en-US" smtClean="0"/>
              <a:t>10/21/2022</a:t>
            </a:fld>
            <a:endParaRPr lang="en-US"/>
          </a:p>
        </p:txBody>
      </p:sp>
      <p:sp>
        <p:nvSpPr>
          <p:cNvPr id="5" name="Footer Placeholder 4">
            <a:extLst>
              <a:ext uri="{FF2B5EF4-FFF2-40B4-BE49-F238E27FC236}">
                <a16:creationId xmlns:a16="http://schemas.microsoft.com/office/drawing/2014/main" id="{4CFBAFAE-15C2-4A54-B196-B8D26E5529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C3FC17-C17A-4336-99D2-A33F9817E90B}"/>
              </a:ext>
            </a:extLst>
          </p:cNvPr>
          <p:cNvSpPr>
            <a:spLocks noGrp="1"/>
          </p:cNvSpPr>
          <p:nvPr>
            <p:ph type="sldNum" sz="quarter" idx="12"/>
          </p:nvPr>
        </p:nvSpPr>
        <p:spPr/>
        <p:txBody>
          <a:bodyPr/>
          <a:lstStyle/>
          <a:p>
            <a:fld id="{BE6D3446-EC24-4D80-AB2E-9BABF04F1055}" type="slidenum">
              <a:rPr lang="en-US" smtClean="0"/>
              <a:t>‹#›</a:t>
            </a:fld>
            <a:endParaRPr lang="en-US"/>
          </a:p>
        </p:txBody>
      </p:sp>
    </p:spTree>
    <p:extLst>
      <p:ext uri="{BB962C8B-B14F-4D97-AF65-F5344CB8AC3E}">
        <p14:creationId xmlns:p14="http://schemas.microsoft.com/office/powerpoint/2010/main" val="22332065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3"/>
        <p:cNvGrpSpPr/>
        <p:nvPr/>
      </p:nvGrpSpPr>
      <p:grpSpPr>
        <a:xfrm>
          <a:off x="0" y="0"/>
          <a:ext cx="0" cy="0"/>
          <a:chOff x="0" y="0"/>
          <a:chExt cx="0" cy="0"/>
        </a:xfrm>
      </p:grpSpPr>
      <p:sp>
        <p:nvSpPr>
          <p:cNvPr id="24" name="Google Shape;24;p4"/>
          <p:cNvSpPr/>
          <p:nvPr/>
        </p:nvSpPr>
        <p:spPr>
          <a:xfrm>
            <a:off x="0" y="0"/>
            <a:ext cx="12192000" cy="6504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25" name="Google Shape;25;p4"/>
          <p:cNvGrpSpPr/>
          <p:nvPr/>
        </p:nvGrpSpPr>
        <p:grpSpPr>
          <a:xfrm>
            <a:off x="1107190" y="1588342"/>
            <a:ext cx="994351" cy="61101"/>
            <a:chOff x="4580561" y="2589004"/>
            <a:chExt cx="1064464" cy="25200"/>
          </a:xfrm>
        </p:grpSpPr>
        <p:sp>
          <p:nvSpPr>
            <p:cNvPr id="26" name="Google Shape;26;p4"/>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 name="Google Shape;27;p4"/>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8" name="Google Shape;28;p4"/>
          <p:cNvSpPr txBox="1">
            <a:spLocks noGrp="1"/>
          </p:cNvSpPr>
          <p:nvPr>
            <p:ph type="title"/>
          </p:nvPr>
        </p:nvSpPr>
        <p:spPr>
          <a:xfrm>
            <a:off x="972600" y="1758200"/>
            <a:ext cx="10251600" cy="713600"/>
          </a:xfrm>
          <a:prstGeom prst="rect">
            <a:avLst/>
          </a:prstGeom>
        </p:spPr>
        <p:txBody>
          <a:bodyPr spcFirstLastPara="1" wrap="square" lIns="91425" tIns="91425" rIns="91425" bIns="91425" anchor="t" anchorCtr="0">
            <a:normAutofit/>
          </a:bodyPr>
          <a:lstStyle>
            <a:lvl1pPr lvl="0">
              <a:spcBef>
                <a:spcPts val="0"/>
              </a:spcBef>
              <a:spcAft>
                <a:spcPts val="0"/>
              </a:spcAft>
              <a:buSzPts val="2600"/>
              <a:buNone/>
              <a:defRPr sz="3467"/>
            </a:lvl1pPr>
            <a:lvl2pPr lvl="1">
              <a:spcBef>
                <a:spcPts val="0"/>
              </a:spcBef>
              <a:spcAft>
                <a:spcPts val="0"/>
              </a:spcAft>
              <a:buSzPts val="2600"/>
              <a:buNone/>
              <a:defRPr sz="3467"/>
            </a:lvl2pPr>
            <a:lvl3pPr lvl="2">
              <a:spcBef>
                <a:spcPts val="0"/>
              </a:spcBef>
              <a:spcAft>
                <a:spcPts val="0"/>
              </a:spcAft>
              <a:buSzPts val="2600"/>
              <a:buNone/>
              <a:defRPr sz="3467"/>
            </a:lvl3pPr>
            <a:lvl4pPr lvl="3">
              <a:spcBef>
                <a:spcPts val="0"/>
              </a:spcBef>
              <a:spcAft>
                <a:spcPts val="0"/>
              </a:spcAft>
              <a:buSzPts val="2600"/>
              <a:buNone/>
              <a:defRPr sz="3467"/>
            </a:lvl4pPr>
            <a:lvl5pPr lvl="4">
              <a:spcBef>
                <a:spcPts val="0"/>
              </a:spcBef>
              <a:spcAft>
                <a:spcPts val="0"/>
              </a:spcAft>
              <a:buSzPts val="2600"/>
              <a:buNone/>
              <a:defRPr sz="3467"/>
            </a:lvl5pPr>
            <a:lvl6pPr lvl="5">
              <a:spcBef>
                <a:spcPts val="0"/>
              </a:spcBef>
              <a:spcAft>
                <a:spcPts val="0"/>
              </a:spcAft>
              <a:buSzPts val="2600"/>
              <a:buNone/>
              <a:defRPr sz="3467"/>
            </a:lvl6pPr>
            <a:lvl7pPr lvl="6">
              <a:spcBef>
                <a:spcPts val="0"/>
              </a:spcBef>
              <a:spcAft>
                <a:spcPts val="0"/>
              </a:spcAft>
              <a:buSzPts val="2600"/>
              <a:buNone/>
              <a:defRPr sz="3467"/>
            </a:lvl7pPr>
            <a:lvl8pPr lvl="7">
              <a:spcBef>
                <a:spcPts val="0"/>
              </a:spcBef>
              <a:spcAft>
                <a:spcPts val="0"/>
              </a:spcAft>
              <a:buSzPts val="2600"/>
              <a:buNone/>
              <a:defRPr sz="3467"/>
            </a:lvl8pPr>
            <a:lvl9pPr lvl="8">
              <a:spcBef>
                <a:spcPts val="0"/>
              </a:spcBef>
              <a:spcAft>
                <a:spcPts val="0"/>
              </a:spcAft>
              <a:buSzPts val="2600"/>
              <a:buNone/>
              <a:defRPr sz="3467"/>
            </a:lvl9pPr>
          </a:lstStyle>
          <a:p>
            <a:endParaRPr/>
          </a:p>
        </p:txBody>
      </p:sp>
      <p:sp>
        <p:nvSpPr>
          <p:cNvPr id="29" name="Google Shape;29;p4"/>
          <p:cNvSpPr txBox="1">
            <a:spLocks noGrp="1"/>
          </p:cNvSpPr>
          <p:nvPr>
            <p:ph type="body" idx="1"/>
          </p:nvPr>
        </p:nvSpPr>
        <p:spPr>
          <a:xfrm>
            <a:off x="972600" y="2771833"/>
            <a:ext cx="10251600" cy="3014800"/>
          </a:xfrm>
          <a:prstGeom prst="rect">
            <a:avLst/>
          </a:prstGeom>
        </p:spPr>
        <p:txBody>
          <a:bodyPr spcFirstLastPara="1" wrap="square" lIns="91425" tIns="91425" rIns="91425" bIns="91425" anchor="t" anchorCtr="0">
            <a:normAutofit/>
          </a:bodyPr>
          <a:lstStyle>
            <a:lvl1pPr marL="609585" lvl="0" indent="-414856">
              <a:spcBef>
                <a:spcPts val="0"/>
              </a:spcBef>
              <a:spcAft>
                <a:spcPts val="0"/>
              </a:spcAft>
              <a:buSzPts val="1300"/>
              <a:buChar char="●"/>
              <a:defRPr/>
            </a:lvl1pPr>
            <a:lvl2pPr marL="1219170" lvl="1" indent="-397923">
              <a:spcBef>
                <a:spcPts val="0"/>
              </a:spcBef>
              <a:spcAft>
                <a:spcPts val="0"/>
              </a:spcAft>
              <a:buSzPts val="1100"/>
              <a:buChar char="○"/>
              <a:defRPr/>
            </a:lvl2pPr>
            <a:lvl3pPr marL="1828754" lvl="2" indent="-397923">
              <a:spcBef>
                <a:spcPts val="0"/>
              </a:spcBef>
              <a:spcAft>
                <a:spcPts val="0"/>
              </a:spcAft>
              <a:buSzPts val="1100"/>
              <a:buChar char="■"/>
              <a:defRPr/>
            </a:lvl3pPr>
            <a:lvl4pPr marL="2438339" lvl="3" indent="-397923">
              <a:spcBef>
                <a:spcPts val="0"/>
              </a:spcBef>
              <a:spcAft>
                <a:spcPts val="0"/>
              </a:spcAft>
              <a:buSzPts val="1100"/>
              <a:buChar char="●"/>
              <a:defRPr/>
            </a:lvl4pPr>
            <a:lvl5pPr marL="3047924" lvl="4" indent="-397923">
              <a:spcBef>
                <a:spcPts val="0"/>
              </a:spcBef>
              <a:spcAft>
                <a:spcPts val="0"/>
              </a:spcAft>
              <a:buSzPts val="1100"/>
              <a:buChar char="○"/>
              <a:defRPr/>
            </a:lvl5pPr>
            <a:lvl6pPr marL="3657509" lvl="5" indent="-397923">
              <a:spcBef>
                <a:spcPts val="0"/>
              </a:spcBef>
              <a:spcAft>
                <a:spcPts val="0"/>
              </a:spcAft>
              <a:buSzPts val="1100"/>
              <a:buChar char="■"/>
              <a:defRPr/>
            </a:lvl6pPr>
            <a:lvl7pPr marL="4267093" lvl="6" indent="-397923">
              <a:spcBef>
                <a:spcPts val="0"/>
              </a:spcBef>
              <a:spcAft>
                <a:spcPts val="0"/>
              </a:spcAft>
              <a:buSzPts val="1100"/>
              <a:buChar char="●"/>
              <a:defRPr/>
            </a:lvl7pPr>
            <a:lvl8pPr marL="4876678" lvl="7" indent="-397923">
              <a:spcBef>
                <a:spcPts val="0"/>
              </a:spcBef>
              <a:spcAft>
                <a:spcPts val="0"/>
              </a:spcAft>
              <a:buSzPts val="1100"/>
              <a:buChar char="○"/>
              <a:defRPr/>
            </a:lvl8pPr>
            <a:lvl9pPr marL="5486263" lvl="8" indent="-397923">
              <a:spcBef>
                <a:spcPts val="0"/>
              </a:spcBef>
              <a:spcAft>
                <a:spcPts val="0"/>
              </a:spcAft>
              <a:buSzPts val="1100"/>
              <a:buChar char="■"/>
              <a:defRPr/>
            </a:lvl9pPr>
          </a:lstStyle>
          <a:p>
            <a:endParaRPr/>
          </a:p>
        </p:txBody>
      </p:sp>
      <p:sp>
        <p:nvSpPr>
          <p:cNvPr id="30" name="Google Shape;30;p4"/>
          <p:cNvSpPr txBox="1">
            <a:spLocks noGrp="1"/>
          </p:cNvSpPr>
          <p:nvPr>
            <p:ph type="sldNum" idx="12"/>
          </p:nvPr>
        </p:nvSpPr>
        <p:spPr>
          <a:xfrm>
            <a:off x="11381736" y="6333135"/>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95940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61"/>
        <p:cNvGrpSpPr/>
        <p:nvPr/>
      </p:nvGrpSpPr>
      <p:grpSpPr>
        <a:xfrm>
          <a:off x="0" y="0"/>
          <a:ext cx="0" cy="0"/>
          <a:chOff x="0" y="0"/>
          <a:chExt cx="0" cy="0"/>
        </a:xfrm>
      </p:grpSpPr>
      <p:sp>
        <p:nvSpPr>
          <p:cNvPr id="62" name="Google Shape;62;p9"/>
          <p:cNvSpPr/>
          <p:nvPr/>
        </p:nvSpPr>
        <p:spPr>
          <a:xfrm>
            <a:off x="0" y="0"/>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63" name="Google Shape;63;p9"/>
          <p:cNvGrpSpPr/>
          <p:nvPr/>
        </p:nvGrpSpPr>
        <p:grpSpPr>
          <a:xfrm>
            <a:off x="1107190" y="1588342"/>
            <a:ext cx="994351" cy="61101"/>
            <a:chOff x="4580561" y="2589004"/>
            <a:chExt cx="1064464" cy="25200"/>
          </a:xfrm>
        </p:grpSpPr>
        <p:sp>
          <p:nvSpPr>
            <p:cNvPr id="64" name="Google Shape;64;p9"/>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 name="Google Shape;65;p9"/>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66" name="Google Shape;66;p9"/>
          <p:cNvSpPr txBox="1">
            <a:spLocks noGrp="1"/>
          </p:cNvSpPr>
          <p:nvPr>
            <p:ph type="title"/>
          </p:nvPr>
        </p:nvSpPr>
        <p:spPr>
          <a:xfrm>
            <a:off x="973333" y="1758200"/>
            <a:ext cx="4401200" cy="2249600"/>
          </a:xfrm>
          <a:prstGeom prst="rect">
            <a:avLst/>
          </a:prstGeom>
        </p:spPr>
        <p:txBody>
          <a:bodyPr spcFirstLastPara="1" wrap="square" lIns="91425" tIns="91425" rIns="91425" bIns="91425" anchor="t" anchorCtr="0">
            <a:normAutofit/>
          </a:bodyPr>
          <a:lstStyle>
            <a:lvl1pPr lvl="0">
              <a:spcBef>
                <a:spcPts val="0"/>
              </a:spcBef>
              <a:spcAft>
                <a:spcPts val="0"/>
              </a:spcAft>
              <a:buSzPts val="2600"/>
              <a:buNone/>
              <a:defRPr sz="3467"/>
            </a:lvl1pPr>
            <a:lvl2pPr lvl="1">
              <a:spcBef>
                <a:spcPts val="0"/>
              </a:spcBef>
              <a:spcAft>
                <a:spcPts val="0"/>
              </a:spcAft>
              <a:buSzPts val="2600"/>
              <a:buNone/>
              <a:defRPr sz="3467"/>
            </a:lvl2pPr>
            <a:lvl3pPr lvl="2">
              <a:spcBef>
                <a:spcPts val="0"/>
              </a:spcBef>
              <a:spcAft>
                <a:spcPts val="0"/>
              </a:spcAft>
              <a:buSzPts val="2600"/>
              <a:buNone/>
              <a:defRPr sz="3467"/>
            </a:lvl3pPr>
            <a:lvl4pPr lvl="3">
              <a:spcBef>
                <a:spcPts val="0"/>
              </a:spcBef>
              <a:spcAft>
                <a:spcPts val="0"/>
              </a:spcAft>
              <a:buSzPts val="2600"/>
              <a:buNone/>
              <a:defRPr sz="3467"/>
            </a:lvl4pPr>
            <a:lvl5pPr lvl="4">
              <a:spcBef>
                <a:spcPts val="0"/>
              </a:spcBef>
              <a:spcAft>
                <a:spcPts val="0"/>
              </a:spcAft>
              <a:buSzPts val="2600"/>
              <a:buNone/>
              <a:defRPr sz="3467"/>
            </a:lvl5pPr>
            <a:lvl6pPr lvl="5">
              <a:spcBef>
                <a:spcPts val="0"/>
              </a:spcBef>
              <a:spcAft>
                <a:spcPts val="0"/>
              </a:spcAft>
              <a:buSzPts val="2600"/>
              <a:buNone/>
              <a:defRPr sz="3467"/>
            </a:lvl6pPr>
            <a:lvl7pPr lvl="6">
              <a:spcBef>
                <a:spcPts val="0"/>
              </a:spcBef>
              <a:spcAft>
                <a:spcPts val="0"/>
              </a:spcAft>
              <a:buSzPts val="2600"/>
              <a:buNone/>
              <a:defRPr sz="3467"/>
            </a:lvl7pPr>
            <a:lvl8pPr lvl="7">
              <a:spcBef>
                <a:spcPts val="0"/>
              </a:spcBef>
              <a:spcAft>
                <a:spcPts val="0"/>
              </a:spcAft>
              <a:buSzPts val="2600"/>
              <a:buNone/>
              <a:defRPr sz="3467"/>
            </a:lvl8pPr>
            <a:lvl9pPr lvl="8">
              <a:spcBef>
                <a:spcPts val="0"/>
              </a:spcBef>
              <a:spcAft>
                <a:spcPts val="0"/>
              </a:spcAft>
              <a:buSzPts val="2600"/>
              <a:buNone/>
              <a:defRPr sz="3467"/>
            </a:lvl9pPr>
          </a:lstStyle>
          <a:p>
            <a:endParaRPr/>
          </a:p>
        </p:txBody>
      </p:sp>
      <p:sp>
        <p:nvSpPr>
          <p:cNvPr id="67" name="Google Shape;67;p9"/>
          <p:cNvSpPr txBox="1">
            <a:spLocks noGrp="1"/>
          </p:cNvSpPr>
          <p:nvPr>
            <p:ph type="subTitle" idx="1"/>
          </p:nvPr>
        </p:nvSpPr>
        <p:spPr>
          <a:xfrm>
            <a:off x="966600" y="4215367"/>
            <a:ext cx="4401200" cy="10120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1600"/>
              <a:buNone/>
              <a:defRPr sz="2133"/>
            </a:lvl1pPr>
            <a:lvl2pPr lvl="1">
              <a:lnSpc>
                <a:spcPct val="100000"/>
              </a:lnSpc>
              <a:spcBef>
                <a:spcPts val="0"/>
              </a:spcBef>
              <a:spcAft>
                <a:spcPts val="0"/>
              </a:spcAft>
              <a:buSzPts val="1600"/>
              <a:buNone/>
              <a:defRPr sz="2133"/>
            </a:lvl2pPr>
            <a:lvl3pPr lvl="2">
              <a:lnSpc>
                <a:spcPct val="100000"/>
              </a:lnSpc>
              <a:spcBef>
                <a:spcPts val="0"/>
              </a:spcBef>
              <a:spcAft>
                <a:spcPts val="0"/>
              </a:spcAft>
              <a:buSzPts val="1600"/>
              <a:buNone/>
              <a:defRPr sz="2133"/>
            </a:lvl3pPr>
            <a:lvl4pPr lvl="3">
              <a:lnSpc>
                <a:spcPct val="100000"/>
              </a:lnSpc>
              <a:spcBef>
                <a:spcPts val="0"/>
              </a:spcBef>
              <a:spcAft>
                <a:spcPts val="0"/>
              </a:spcAft>
              <a:buSzPts val="1600"/>
              <a:buNone/>
              <a:defRPr sz="2133"/>
            </a:lvl4pPr>
            <a:lvl5pPr lvl="4">
              <a:lnSpc>
                <a:spcPct val="100000"/>
              </a:lnSpc>
              <a:spcBef>
                <a:spcPts val="0"/>
              </a:spcBef>
              <a:spcAft>
                <a:spcPts val="0"/>
              </a:spcAft>
              <a:buSzPts val="1600"/>
              <a:buNone/>
              <a:defRPr sz="2133"/>
            </a:lvl5pPr>
            <a:lvl6pPr lvl="5">
              <a:lnSpc>
                <a:spcPct val="100000"/>
              </a:lnSpc>
              <a:spcBef>
                <a:spcPts val="0"/>
              </a:spcBef>
              <a:spcAft>
                <a:spcPts val="0"/>
              </a:spcAft>
              <a:buSzPts val="1600"/>
              <a:buNone/>
              <a:defRPr sz="2133"/>
            </a:lvl6pPr>
            <a:lvl7pPr lvl="6">
              <a:lnSpc>
                <a:spcPct val="100000"/>
              </a:lnSpc>
              <a:spcBef>
                <a:spcPts val="0"/>
              </a:spcBef>
              <a:spcAft>
                <a:spcPts val="0"/>
              </a:spcAft>
              <a:buSzPts val="1600"/>
              <a:buNone/>
              <a:defRPr sz="2133"/>
            </a:lvl7pPr>
            <a:lvl8pPr lvl="7">
              <a:lnSpc>
                <a:spcPct val="100000"/>
              </a:lnSpc>
              <a:spcBef>
                <a:spcPts val="0"/>
              </a:spcBef>
              <a:spcAft>
                <a:spcPts val="0"/>
              </a:spcAft>
              <a:buSzPts val="1600"/>
              <a:buNone/>
              <a:defRPr sz="2133"/>
            </a:lvl8pPr>
            <a:lvl9pPr lvl="8">
              <a:lnSpc>
                <a:spcPct val="100000"/>
              </a:lnSpc>
              <a:spcBef>
                <a:spcPts val="0"/>
              </a:spcBef>
              <a:spcAft>
                <a:spcPts val="0"/>
              </a:spcAft>
              <a:buSzPts val="1600"/>
              <a:buNone/>
              <a:defRPr sz="2133"/>
            </a:lvl9pPr>
          </a:lstStyle>
          <a:p>
            <a:endParaRPr/>
          </a:p>
        </p:txBody>
      </p:sp>
      <p:sp>
        <p:nvSpPr>
          <p:cNvPr id="68" name="Google Shape;68;p9"/>
          <p:cNvSpPr txBox="1">
            <a:spLocks noGrp="1"/>
          </p:cNvSpPr>
          <p:nvPr>
            <p:ph type="body" idx="2"/>
          </p:nvPr>
        </p:nvSpPr>
        <p:spPr>
          <a:xfrm>
            <a:off x="6898967" y="1803500"/>
            <a:ext cx="4499200" cy="4034000"/>
          </a:xfrm>
          <a:prstGeom prst="rect">
            <a:avLst/>
          </a:prstGeom>
        </p:spPr>
        <p:txBody>
          <a:bodyPr spcFirstLastPara="1" wrap="square" lIns="91425" tIns="91425" rIns="91425" bIns="91425" anchor="t" anchorCtr="0">
            <a:normAutofit/>
          </a:bodyPr>
          <a:lstStyle>
            <a:lvl1pPr marL="609585" lvl="0" indent="-414856">
              <a:spcBef>
                <a:spcPts val="0"/>
              </a:spcBef>
              <a:spcAft>
                <a:spcPts val="0"/>
              </a:spcAft>
              <a:buSzPts val="1300"/>
              <a:buChar char="●"/>
              <a:defRPr/>
            </a:lvl1pPr>
            <a:lvl2pPr marL="1219170" lvl="1" indent="-397923">
              <a:spcBef>
                <a:spcPts val="0"/>
              </a:spcBef>
              <a:spcAft>
                <a:spcPts val="0"/>
              </a:spcAft>
              <a:buSzPts val="1100"/>
              <a:buChar char="○"/>
              <a:defRPr/>
            </a:lvl2pPr>
            <a:lvl3pPr marL="1828754" lvl="2" indent="-397923">
              <a:spcBef>
                <a:spcPts val="0"/>
              </a:spcBef>
              <a:spcAft>
                <a:spcPts val="0"/>
              </a:spcAft>
              <a:buSzPts val="1100"/>
              <a:buChar char="■"/>
              <a:defRPr/>
            </a:lvl3pPr>
            <a:lvl4pPr marL="2438339" lvl="3" indent="-397923">
              <a:spcBef>
                <a:spcPts val="0"/>
              </a:spcBef>
              <a:spcAft>
                <a:spcPts val="0"/>
              </a:spcAft>
              <a:buSzPts val="1100"/>
              <a:buChar char="●"/>
              <a:defRPr/>
            </a:lvl4pPr>
            <a:lvl5pPr marL="3047924" lvl="4" indent="-397923">
              <a:spcBef>
                <a:spcPts val="0"/>
              </a:spcBef>
              <a:spcAft>
                <a:spcPts val="0"/>
              </a:spcAft>
              <a:buSzPts val="1100"/>
              <a:buChar char="○"/>
              <a:defRPr/>
            </a:lvl5pPr>
            <a:lvl6pPr marL="3657509" lvl="5" indent="-397923">
              <a:spcBef>
                <a:spcPts val="0"/>
              </a:spcBef>
              <a:spcAft>
                <a:spcPts val="0"/>
              </a:spcAft>
              <a:buSzPts val="1100"/>
              <a:buChar char="■"/>
              <a:defRPr/>
            </a:lvl6pPr>
            <a:lvl7pPr marL="4267093" lvl="6" indent="-397923">
              <a:spcBef>
                <a:spcPts val="0"/>
              </a:spcBef>
              <a:spcAft>
                <a:spcPts val="0"/>
              </a:spcAft>
              <a:buSzPts val="1100"/>
              <a:buChar char="●"/>
              <a:defRPr/>
            </a:lvl7pPr>
            <a:lvl8pPr marL="4876678" lvl="7" indent="-397923">
              <a:spcBef>
                <a:spcPts val="0"/>
              </a:spcBef>
              <a:spcAft>
                <a:spcPts val="0"/>
              </a:spcAft>
              <a:buSzPts val="1100"/>
              <a:buChar char="○"/>
              <a:defRPr/>
            </a:lvl8pPr>
            <a:lvl9pPr marL="5486263" lvl="8" indent="-397923">
              <a:spcBef>
                <a:spcPts val="0"/>
              </a:spcBef>
              <a:spcAft>
                <a:spcPts val="0"/>
              </a:spcAft>
              <a:buSzPts val="1100"/>
              <a:buChar char="■"/>
              <a:defRPr/>
            </a:lvl9pPr>
          </a:lstStyle>
          <a:p>
            <a:endParaRPr/>
          </a:p>
        </p:txBody>
      </p:sp>
      <p:sp>
        <p:nvSpPr>
          <p:cNvPr id="69" name="Google Shape;69;p9"/>
          <p:cNvSpPr txBox="1">
            <a:spLocks noGrp="1"/>
          </p:cNvSpPr>
          <p:nvPr>
            <p:ph type="sldNum" idx="12"/>
          </p:nvPr>
        </p:nvSpPr>
        <p:spPr>
          <a:xfrm>
            <a:off x="11381736" y="6333135"/>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599973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942D6F7-35FE-457E-81F5-92D762F572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9409E4B-4A1E-4D28-AAFC-D71E536076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0D8B5E-B83B-4866-A562-553B7C72BC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940F89-A52C-4A4C-9E60-BB9C1055B3C4}" type="datetimeFigureOut">
              <a:rPr lang="en-US" smtClean="0"/>
              <a:t>10/21/2022</a:t>
            </a:fld>
            <a:endParaRPr lang="en-US"/>
          </a:p>
        </p:txBody>
      </p:sp>
      <p:sp>
        <p:nvSpPr>
          <p:cNvPr id="5" name="Footer Placeholder 4">
            <a:extLst>
              <a:ext uri="{FF2B5EF4-FFF2-40B4-BE49-F238E27FC236}">
                <a16:creationId xmlns:a16="http://schemas.microsoft.com/office/drawing/2014/main" id="{5E201140-F184-4F52-AECC-2C7B6B6111E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B1169E5-764B-4B08-8371-354A7DA32BE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6D3446-EC24-4D80-AB2E-9BABF04F1055}" type="slidenum">
              <a:rPr lang="en-US" smtClean="0"/>
              <a:t>‹#›</a:t>
            </a:fld>
            <a:endParaRPr lang="en-US"/>
          </a:p>
        </p:txBody>
      </p:sp>
    </p:spTree>
    <p:extLst>
      <p:ext uri="{BB962C8B-B14F-4D97-AF65-F5344CB8AC3E}">
        <p14:creationId xmlns:p14="http://schemas.microsoft.com/office/powerpoint/2010/main" val="2672358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5BA6A-F243-4DC4-9E43-82AA71E7DD6F}"/>
              </a:ext>
            </a:extLst>
          </p:cNvPr>
          <p:cNvSpPr>
            <a:spLocks noGrp="1"/>
          </p:cNvSpPr>
          <p:nvPr>
            <p:ph type="ctrTitle"/>
          </p:nvPr>
        </p:nvSpPr>
        <p:spPr>
          <a:xfrm>
            <a:off x="801099" y="1396289"/>
            <a:ext cx="4249006" cy="1325563"/>
          </a:xfrm>
        </p:spPr>
        <p:txBody>
          <a:bodyPr vert="horz" lIns="91440" tIns="45720" rIns="91440" bIns="45720" rtlCol="0" anchor="ctr">
            <a:normAutofit/>
          </a:bodyPr>
          <a:lstStyle/>
          <a:p>
            <a:pPr algn="l"/>
            <a:r>
              <a:rPr lang="en-US" sz="2800" kern="1200">
                <a:solidFill>
                  <a:schemeClr val="tx1"/>
                </a:solidFill>
                <a:latin typeface="+mj-lt"/>
                <a:ea typeface="+mj-ea"/>
                <a:cs typeface="+mj-cs"/>
              </a:rPr>
              <a:t>Epidemiology and Health Disparities Working Group</a:t>
            </a:r>
          </a:p>
        </p:txBody>
      </p:sp>
      <p:sp>
        <p:nvSpPr>
          <p:cNvPr id="3" name="Subtitle 2">
            <a:extLst>
              <a:ext uri="{FF2B5EF4-FFF2-40B4-BE49-F238E27FC236}">
                <a16:creationId xmlns:a16="http://schemas.microsoft.com/office/drawing/2014/main" id="{950D5AD4-BB41-4938-BFD0-235A91F4055C}"/>
              </a:ext>
            </a:extLst>
          </p:cNvPr>
          <p:cNvSpPr>
            <a:spLocks noGrp="1"/>
          </p:cNvSpPr>
          <p:nvPr>
            <p:ph type="subTitle" idx="1"/>
          </p:nvPr>
        </p:nvSpPr>
        <p:spPr>
          <a:xfrm>
            <a:off x="805544" y="2871982"/>
            <a:ext cx="4245428" cy="3181684"/>
          </a:xfrm>
        </p:spPr>
        <p:txBody>
          <a:bodyPr vert="horz" lIns="91440" tIns="45720" rIns="91440" bIns="45720" rtlCol="0" anchor="t">
            <a:normAutofit/>
          </a:bodyPr>
          <a:lstStyle/>
          <a:p>
            <a:pPr indent="-228600" algn="l">
              <a:buFont typeface="Arial" panose="020B0604020202020204" pitchFamily="34" charset="0"/>
              <a:buChar char="•"/>
            </a:pPr>
            <a:r>
              <a:rPr lang="en-US" sz="1800"/>
              <a:t>Brandie DePaoli Taylor</a:t>
            </a:r>
          </a:p>
          <a:p>
            <a:pPr indent="-228600" algn="l">
              <a:buFont typeface="Arial" panose="020B0604020202020204" pitchFamily="34" charset="0"/>
              <a:buChar char="•"/>
            </a:pPr>
            <a:r>
              <a:rPr lang="en-US" sz="1800"/>
              <a:t>Scott Williams</a:t>
            </a:r>
          </a:p>
          <a:p>
            <a:pPr indent="-228600" algn="l">
              <a:buFont typeface="Arial" panose="020B0604020202020204" pitchFamily="34" charset="0"/>
              <a:buChar char="•"/>
            </a:pPr>
            <a:r>
              <a:rPr lang="en-US" sz="1800"/>
              <a:t>Elizabeth Bonney</a:t>
            </a:r>
          </a:p>
          <a:p>
            <a:pPr indent="-228600" algn="l">
              <a:buFont typeface="Arial" panose="020B0604020202020204" pitchFamily="34" charset="0"/>
              <a:buChar char="•"/>
            </a:pPr>
            <a:r>
              <a:rPr lang="en-US" sz="1800"/>
              <a:t>Ashley Hill</a:t>
            </a:r>
          </a:p>
          <a:p>
            <a:pPr indent="-228600" algn="l">
              <a:buFont typeface="Arial" panose="020B0604020202020204" pitchFamily="34" charset="0"/>
              <a:buChar char="•"/>
            </a:pPr>
            <a:r>
              <a:rPr lang="en-US" sz="1800"/>
              <a:t>Maria Perez-Patron</a:t>
            </a:r>
          </a:p>
          <a:p>
            <a:pPr indent="-228600" algn="l">
              <a:buFont typeface="Arial" panose="020B0604020202020204" pitchFamily="34" charset="0"/>
              <a:buChar char="•"/>
            </a:pPr>
            <a:r>
              <a:rPr lang="en-US" sz="1800"/>
              <a:t>Claire Kendal-Wright</a:t>
            </a:r>
          </a:p>
          <a:p>
            <a:pPr indent="-228600" algn="l">
              <a:buFont typeface="Arial" panose="020B0604020202020204" pitchFamily="34" charset="0"/>
              <a:buChar char="•"/>
            </a:pPr>
            <a:r>
              <a:rPr lang="en-US" sz="1800"/>
              <a:t>Nagendra Monangi</a:t>
            </a:r>
          </a:p>
          <a:p>
            <a:pPr indent="-228600" algn="l">
              <a:buFont typeface="Arial" panose="020B0604020202020204" pitchFamily="34" charset="0"/>
              <a:buChar char="•"/>
            </a:pPr>
            <a:r>
              <a:rPr lang="en-US" sz="1800"/>
              <a:t>Kelli Ryckman</a:t>
            </a:r>
          </a:p>
        </p:txBody>
      </p:sp>
      <p:sp>
        <p:nvSpPr>
          <p:cNvPr id="1040" name="Freeform: Shape 1035">
            <a:extLst>
              <a:ext uri="{FF2B5EF4-FFF2-40B4-BE49-F238E27FC236}">
                <a16:creationId xmlns:a16="http://schemas.microsoft.com/office/drawing/2014/main" id="{A86541C6-61B1-4DAA-B57A-EAF3F24F04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933310" y="1"/>
            <a:ext cx="6488456" cy="3036711"/>
          </a:xfrm>
          <a:custGeom>
            <a:avLst/>
            <a:gdLst>
              <a:gd name="connsiteX0" fmla="*/ 0 w 6488456"/>
              <a:gd name="connsiteY0" fmla="*/ 0 h 3036711"/>
              <a:gd name="connsiteX1" fmla="*/ 6488456 w 6488456"/>
              <a:gd name="connsiteY1" fmla="*/ 0 h 3036711"/>
              <a:gd name="connsiteX2" fmla="*/ 6482686 w 6488456"/>
              <a:gd name="connsiteY2" fmla="*/ 114279 h 3036711"/>
              <a:gd name="connsiteX3" fmla="*/ 3244228 w 6488456"/>
              <a:gd name="connsiteY3" fmla="*/ 3036711 h 3036711"/>
              <a:gd name="connsiteX4" fmla="*/ 5771 w 6488456"/>
              <a:gd name="connsiteY4" fmla="*/ 114279 h 30367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8456" h="3036711">
                <a:moveTo>
                  <a:pt x="0" y="0"/>
                </a:moveTo>
                <a:lnTo>
                  <a:pt x="6488456" y="0"/>
                </a:lnTo>
                <a:lnTo>
                  <a:pt x="6482686" y="114279"/>
                </a:lnTo>
                <a:cubicBezTo>
                  <a:pt x="6315984" y="1755766"/>
                  <a:pt x="4929697" y="3036711"/>
                  <a:pt x="3244228" y="3036711"/>
                </a:cubicBezTo>
                <a:cubicBezTo>
                  <a:pt x="1558760" y="3036711"/>
                  <a:pt x="172473" y="1755766"/>
                  <a:pt x="5771" y="114279"/>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a:extLst>
              <a:ext uri="{FF2B5EF4-FFF2-40B4-BE49-F238E27FC236}">
                <a16:creationId xmlns:a16="http://schemas.microsoft.com/office/drawing/2014/main" id="{F8AB2B6F-FCC8-46D0-B09B-693690E7344A}"/>
              </a:ext>
            </a:extLst>
          </p:cNvPr>
          <p:cNvPicPr>
            <a:picLocks noChangeAspect="1"/>
          </p:cNvPicPr>
          <p:nvPr/>
        </p:nvPicPr>
        <p:blipFill rotWithShape="1">
          <a:blip r:embed="rId2"/>
          <a:srcRect t="32433"/>
          <a:stretch/>
        </p:blipFill>
        <p:spPr>
          <a:xfrm>
            <a:off x="5142944" y="3"/>
            <a:ext cx="6069184" cy="2839783"/>
          </a:xfrm>
          <a:custGeom>
            <a:avLst/>
            <a:gdLst/>
            <a:ahLst/>
            <a:cxnLst/>
            <a:rect l="l" t="t" r="r" b="b"/>
            <a:pathLst>
              <a:path w="6069184" h="2839783">
                <a:moveTo>
                  <a:pt x="0" y="0"/>
                </a:moveTo>
                <a:lnTo>
                  <a:pt x="6069184" y="0"/>
                </a:lnTo>
                <a:lnTo>
                  <a:pt x="6063823" y="106160"/>
                </a:lnTo>
                <a:cubicBezTo>
                  <a:pt x="5907891" y="1641596"/>
                  <a:pt x="4611168" y="2839783"/>
                  <a:pt x="3034592" y="2839783"/>
                </a:cubicBezTo>
                <a:cubicBezTo>
                  <a:pt x="1458016" y="2839783"/>
                  <a:pt x="161292" y="1641596"/>
                  <a:pt x="5360" y="106160"/>
                </a:cubicBezTo>
                <a:close/>
              </a:path>
            </a:pathLst>
          </a:custGeom>
        </p:spPr>
      </p:pic>
      <p:sp>
        <p:nvSpPr>
          <p:cNvPr id="1041" name="Freeform: Shape 1037">
            <a:extLst>
              <a:ext uri="{FF2B5EF4-FFF2-40B4-BE49-F238E27FC236}">
                <a16:creationId xmlns:a16="http://schemas.microsoft.com/office/drawing/2014/main" id="{71750011-2006-46BB-AFDE-C6E4617523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993989" y="2900758"/>
            <a:ext cx="5198011" cy="3957242"/>
          </a:xfrm>
          <a:custGeom>
            <a:avLst/>
            <a:gdLst>
              <a:gd name="connsiteX0" fmla="*/ 1942747 w 5198011"/>
              <a:gd name="connsiteY0" fmla="*/ 0 h 3957242"/>
              <a:gd name="connsiteX1" fmla="*/ 5198011 w 5198011"/>
              <a:gd name="connsiteY1" fmla="*/ 3255264 h 3957242"/>
              <a:gd name="connsiteX2" fmla="*/ 5131876 w 5198011"/>
              <a:gd name="connsiteY2" fmla="*/ 3911314 h 3957242"/>
              <a:gd name="connsiteX3" fmla="*/ 5120066 w 5198011"/>
              <a:gd name="connsiteY3" fmla="*/ 3957242 h 3957242"/>
              <a:gd name="connsiteX4" fmla="*/ 0 w 5198011"/>
              <a:gd name="connsiteY4" fmla="*/ 3957242 h 3957242"/>
              <a:gd name="connsiteX5" fmla="*/ 0 w 5198011"/>
              <a:gd name="connsiteY5" fmla="*/ 647700 h 3957242"/>
              <a:gd name="connsiteX6" fmla="*/ 122698 w 5198011"/>
              <a:gd name="connsiteY6" fmla="*/ 555948 h 3957242"/>
              <a:gd name="connsiteX7" fmla="*/ 1942747 w 5198011"/>
              <a:gd name="connsiteY7" fmla="*/ 0 h 3957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98011" h="3957242">
                <a:moveTo>
                  <a:pt x="1942747" y="0"/>
                </a:moveTo>
                <a:cubicBezTo>
                  <a:pt x="3740580" y="0"/>
                  <a:pt x="5198011" y="1457431"/>
                  <a:pt x="5198011" y="3255264"/>
                </a:cubicBezTo>
                <a:cubicBezTo>
                  <a:pt x="5198011" y="3479993"/>
                  <a:pt x="5175239" y="3699404"/>
                  <a:pt x="5131876" y="3911314"/>
                </a:cubicBezTo>
                <a:lnTo>
                  <a:pt x="5120066" y="3957242"/>
                </a:lnTo>
                <a:lnTo>
                  <a:pt x="0" y="3957242"/>
                </a:lnTo>
                <a:lnTo>
                  <a:pt x="0" y="647700"/>
                </a:lnTo>
                <a:lnTo>
                  <a:pt x="122698" y="555948"/>
                </a:lnTo>
                <a:cubicBezTo>
                  <a:pt x="642241" y="204951"/>
                  <a:pt x="1268560" y="0"/>
                  <a:pt x="1942747" y="0"/>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26" name="Picture 2">
            <a:extLst>
              <a:ext uri="{FF2B5EF4-FFF2-40B4-BE49-F238E27FC236}">
                <a16:creationId xmlns:a16="http://schemas.microsoft.com/office/drawing/2014/main" id="{6E25851E-2B48-23C6-4826-5CFDEA2F66E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76" r="4" b="4"/>
          <a:stretch/>
        </p:blipFill>
        <p:spPr bwMode="auto">
          <a:xfrm>
            <a:off x="7190587" y="3124784"/>
            <a:ext cx="5001415" cy="3733214"/>
          </a:xfrm>
          <a:custGeom>
            <a:avLst/>
            <a:gdLst/>
            <a:ahLst/>
            <a:cxnLst/>
            <a:rect l="l" t="t" r="r" b="b"/>
            <a:pathLst>
              <a:path w="5001415" h="3733214">
                <a:moveTo>
                  <a:pt x="3044952" y="0"/>
                </a:moveTo>
                <a:cubicBezTo>
                  <a:pt x="3780687" y="0"/>
                  <a:pt x="4455477" y="260939"/>
                  <a:pt x="4981824" y="695319"/>
                </a:cubicBezTo>
                <a:lnTo>
                  <a:pt x="5001415" y="713124"/>
                </a:lnTo>
                <a:lnTo>
                  <a:pt x="5001415" y="3733214"/>
                </a:lnTo>
                <a:lnTo>
                  <a:pt x="81043" y="3733214"/>
                </a:lnTo>
                <a:lnTo>
                  <a:pt x="61862" y="3658617"/>
                </a:lnTo>
                <a:cubicBezTo>
                  <a:pt x="21301" y="3460397"/>
                  <a:pt x="0" y="3255162"/>
                  <a:pt x="0" y="3044952"/>
                </a:cubicBezTo>
                <a:cubicBezTo>
                  <a:pt x="0" y="1363271"/>
                  <a:pt x="1363271" y="0"/>
                  <a:pt x="3044952" y="0"/>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4018459"/>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0"/>
          <p:cNvSpPr txBox="1">
            <a:spLocks noGrp="1"/>
          </p:cNvSpPr>
          <p:nvPr>
            <p:ph type="title"/>
          </p:nvPr>
        </p:nvSpPr>
        <p:spPr>
          <a:xfrm>
            <a:off x="958200" y="2304200"/>
            <a:ext cx="4074000" cy="2249600"/>
          </a:xfrm>
          <a:prstGeom prst="rect">
            <a:avLst/>
          </a:prstGeom>
        </p:spPr>
        <p:txBody>
          <a:bodyPr spcFirstLastPara="1" vert="horz" wrap="square" lIns="121900" tIns="121900" rIns="121900" bIns="121900" rtlCol="0" anchor="ctr" anchorCtr="0">
            <a:normAutofit fontScale="90000"/>
          </a:bodyPr>
          <a:lstStyle/>
          <a:p>
            <a:r>
              <a:rPr lang="en" dirty="0"/>
              <a:t>PREBIC Global Epidemiology and Health Disparities working group previously identified metrics of racism in preterm birth studies</a:t>
            </a:r>
            <a:endParaRPr dirty="0"/>
          </a:p>
        </p:txBody>
      </p:sp>
      <p:pic>
        <p:nvPicPr>
          <p:cNvPr id="132" name="Google Shape;132;p20"/>
          <p:cNvPicPr preferRelativeResize="0"/>
          <p:nvPr/>
        </p:nvPicPr>
        <p:blipFill>
          <a:blip r:embed="rId3">
            <a:alphaModFix/>
          </a:blip>
          <a:stretch>
            <a:fillRect/>
          </a:stretch>
        </p:blipFill>
        <p:spPr>
          <a:xfrm>
            <a:off x="6202017" y="1"/>
            <a:ext cx="5778267" cy="6858000"/>
          </a:xfrm>
          <a:prstGeom prst="rect">
            <a:avLst/>
          </a:prstGeom>
          <a:noFill/>
          <a:ln>
            <a:noFill/>
          </a:ln>
        </p:spPr>
      </p:pic>
      <p:sp>
        <p:nvSpPr>
          <p:cNvPr id="2" name="TextBox 1">
            <a:extLst>
              <a:ext uri="{FF2B5EF4-FFF2-40B4-BE49-F238E27FC236}">
                <a16:creationId xmlns:a16="http://schemas.microsoft.com/office/drawing/2014/main" id="{015B9697-FAB4-D75E-0B52-DF20633EF5A3}"/>
              </a:ext>
            </a:extLst>
          </p:cNvPr>
          <p:cNvSpPr txBox="1"/>
          <p:nvPr/>
        </p:nvSpPr>
        <p:spPr>
          <a:xfrm>
            <a:off x="6096000" y="6550222"/>
            <a:ext cx="4293704" cy="307777"/>
          </a:xfrm>
          <a:prstGeom prst="rect">
            <a:avLst/>
          </a:prstGeom>
          <a:noFill/>
        </p:spPr>
        <p:txBody>
          <a:bodyPr wrap="square" rtlCol="0">
            <a:spAutoFit/>
          </a:bodyPr>
          <a:lstStyle/>
          <a:p>
            <a:r>
              <a:rPr lang="en-US" sz="1400" dirty="0"/>
              <a:t>Obstetrics &amp; Gynecology 2022 In Press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DF213-52BF-63F1-2F1C-C117FB31A342}"/>
              </a:ext>
            </a:extLst>
          </p:cNvPr>
          <p:cNvSpPr>
            <a:spLocks noGrp="1"/>
          </p:cNvSpPr>
          <p:nvPr>
            <p:ph type="title"/>
          </p:nvPr>
        </p:nvSpPr>
        <p:spPr/>
        <p:txBody>
          <a:bodyPr/>
          <a:lstStyle/>
          <a:p>
            <a:r>
              <a:rPr lang="en-US"/>
              <a:t>Topics </a:t>
            </a:r>
            <a:r>
              <a:rPr lang="en-US" dirty="0"/>
              <a:t>for PREBIC NA Branch Meeting </a:t>
            </a:r>
          </a:p>
        </p:txBody>
      </p:sp>
      <p:sp>
        <p:nvSpPr>
          <p:cNvPr id="3" name="Text Placeholder 2">
            <a:extLst>
              <a:ext uri="{FF2B5EF4-FFF2-40B4-BE49-F238E27FC236}">
                <a16:creationId xmlns:a16="http://schemas.microsoft.com/office/drawing/2014/main" id="{A797297E-0942-A2AE-B0B9-5199EAF232BD}"/>
              </a:ext>
            </a:extLst>
          </p:cNvPr>
          <p:cNvSpPr>
            <a:spLocks noGrp="1"/>
          </p:cNvSpPr>
          <p:nvPr>
            <p:ph type="body" idx="1"/>
          </p:nvPr>
        </p:nvSpPr>
        <p:spPr/>
        <p:txBody>
          <a:bodyPr>
            <a:normAutofit fontScale="92500" lnSpcReduction="10000"/>
          </a:bodyPr>
          <a:lstStyle/>
          <a:p>
            <a:r>
              <a:rPr lang="en-US" dirty="0"/>
              <a:t>How can we integrate biological data in studies that measure health disparities (racism, inequities, social determinants, etc.)?</a:t>
            </a:r>
          </a:p>
          <a:p>
            <a:endParaRPr lang="en-US" dirty="0"/>
          </a:p>
          <a:p>
            <a:r>
              <a:rPr lang="en-US" dirty="0"/>
              <a:t>How do we standardize measurement of health disparities and inequities in preterm birth studies?</a:t>
            </a:r>
          </a:p>
          <a:p>
            <a:pPr marL="194729" indent="0">
              <a:buNone/>
            </a:pPr>
            <a:endParaRPr lang="en-US" dirty="0"/>
          </a:p>
          <a:p>
            <a:r>
              <a:rPr lang="en-US" dirty="0"/>
              <a:t>How can we determine the best analytic approaches to incorporate social determinants in preterm birth research?</a:t>
            </a:r>
          </a:p>
          <a:p>
            <a:pPr lvl="1"/>
            <a:r>
              <a:rPr lang="en-US" dirty="0"/>
              <a:t>How can be better utilize electronic health record data?</a:t>
            </a:r>
          </a:p>
        </p:txBody>
      </p:sp>
    </p:spTree>
    <p:extLst>
      <p:ext uri="{BB962C8B-B14F-4D97-AF65-F5344CB8AC3E}">
        <p14:creationId xmlns:p14="http://schemas.microsoft.com/office/powerpoint/2010/main" val="2972197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Rounded Rectangle 87">
            <a:extLst>
              <a:ext uri="{FF2B5EF4-FFF2-40B4-BE49-F238E27FC236}">
                <a16:creationId xmlns:a16="http://schemas.microsoft.com/office/drawing/2014/main" id="{2E6529F4-C18A-C163-9BD1-36345243ECCE}"/>
              </a:ext>
            </a:extLst>
          </p:cNvPr>
          <p:cNvSpPr/>
          <p:nvPr/>
        </p:nvSpPr>
        <p:spPr>
          <a:xfrm>
            <a:off x="3475472" y="313692"/>
            <a:ext cx="1239115" cy="6507485"/>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35"/>
          </a:p>
        </p:txBody>
      </p:sp>
      <p:sp>
        <p:nvSpPr>
          <p:cNvPr id="82" name="Rectangle 81">
            <a:extLst>
              <a:ext uri="{FF2B5EF4-FFF2-40B4-BE49-F238E27FC236}">
                <a16:creationId xmlns:a16="http://schemas.microsoft.com/office/drawing/2014/main" id="{50A09018-1E0E-0E6E-5215-30345588D56E}"/>
              </a:ext>
            </a:extLst>
          </p:cNvPr>
          <p:cNvSpPr/>
          <p:nvPr/>
        </p:nvSpPr>
        <p:spPr>
          <a:xfrm>
            <a:off x="1713351" y="32264"/>
            <a:ext cx="1643366" cy="237743"/>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27">
              <a:solidFill>
                <a:schemeClr val="bg1"/>
              </a:solidFill>
            </a:endParaRPr>
          </a:p>
        </p:txBody>
      </p:sp>
      <p:sp>
        <p:nvSpPr>
          <p:cNvPr id="33" name="Rounded Rectangle 32">
            <a:extLst>
              <a:ext uri="{FF2B5EF4-FFF2-40B4-BE49-F238E27FC236}">
                <a16:creationId xmlns:a16="http://schemas.microsoft.com/office/drawing/2014/main" id="{9C048741-B54D-34A9-D2EA-6E73B4464A24}"/>
              </a:ext>
            </a:extLst>
          </p:cNvPr>
          <p:cNvSpPr/>
          <p:nvPr/>
        </p:nvSpPr>
        <p:spPr>
          <a:xfrm>
            <a:off x="4792293" y="313692"/>
            <a:ext cx="1474148" cy="650748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6899" indent="-116899">
              <a:buFont typeface="Arial" panose="020B0604020202020204" pitchFamily="34" charset="0"/>
              <a:buChar char="•"/>
            </a:pPr>
            <a:r>
              <a:rPr lang="en-US" sz="1100" dirty="0">
                <a:solidFill>
                  <a:schemeClr val="tx1"/>
                </a:solidFill>
                <a:latin typeface="Arial" panose="020B0604020202020204" pitchFamily="34" charset="0"/>
                <a:cs typeface="Arial" panose="020B0604020202020204" pitchFamily="34" charset="0"/>
              </a:rPr>
              <a:t>Previously identified potential metrics through narrative review</a:t>
            </a:r>
          </a:p>
          <a:p>
            <a:pPr marL="116899" indent="-116899">
              <a:buFont typeface="Arial" panose="020B0604020202020204" pitchFamily="34" charset="0"/>
              <a:buChar char="•"/>
            </a:pPr>
            <a:endParaRPr lang="en-US" sz="1100" dirty="0">
              <a:solidFill>
                <a:schemeClr val="tx1"/>
              </a:solidFill>
              <a:latin typeface="Arial" panose="020B0604020202020204" pitchFamily="34" charset="0"/>
              <a:cs typeface="Arial" panose="020B0604020202020204" pitchFamily="34" charset="0"/>
            </a:endParaRPr>
          </a:p>
          <a:p>
            <a:pPr marL="116899" indent="-116899">
              <a:buFont typeface="Arial" panose="020B0604020202020204" pitchFamily="34" charset="0"/>
              <a:buChar char="•"/>
            </a:pPr>
            <a:r>
              <a:rPr lang="en-US" sz="1100" dirty="0">
                <a:solidFill>
                  <a:schemeClr val="tx1"/>
                </a:solidFill>
                <a:latin typeface="Arial" panose="020B0604020202020204" pitchFamily="34" charset="0"/>
                <a:cs typeface="Arial" panose="020B0604020202020204" pitchFamily="34" charset="0"/>
              </a:rPr>
              <a:t>Multidisciplinary expertise including perinatal epidemiologist, biostatistics, chemical engineering, OB/GYN clinician, demography, basic scientist, social scientist, population geneticist</a:t>
            </a:r>
          </a:p>
          <a:p>
            <a:pPr marL="116899" indent="-116899">
              <a:buFont typeface="Arial" panose="020B0604020202020204" pitchFamily="34" charset="0"/>
              <a:buChar char="•"/>
            </a:pPr>
            <a:endParaRPr lang="en-US" sz="1100" dirty="0">
              <a:solidFill>
                <a:schemeClr val="tx1"/>
              </a:solidFill>
              <a:latin typeface="Arial" panose="020B0604020202020204" pitchFamily="34" charset="0"/>
              <a:cs typeface="Arial" panose="020B0604020202020204" pitchFamily="34" charset="0"/>
            </a:endParaRPr>
          </a:p>
          <a:p>
            <a:pPr marL="116899" indent="-116899">
              <a:buFont typeface="Arial" panose="020B0604020202020204" pitchFamily="34" charset="0"/>
              <a:buChar char="•"/>
            </a:pPr>
            <a:r>
              <a:rPr lang="en-US" sz="1100" dirty="0">
                <a:solidFill>
                  <a:schemeClr val="tx1"/>
                </a:solidFill>
                <a:latin typeface="Arial" panose="020B0604020202020204" pitchFamily="34" charset="0"/>
                <a:cs typeface="Arial" panose="020B0604020202020204" pitchFamily="34" charset="0"/>
              </a:rPr>
              <a:t>Access to existing diverse biological cohorts</a:t>
            </a:r>
          </a:p>
          <a:p>
            <a:pPr marL="116899" indent="-116899">
              <a:buFont typeface="Arial" panose="020B0604020202020204" pitchFamily="34" charset="0"/>
              <a:buChar char="•"/>
            </a:pPr>
            <a:endParaRPr lang="en-US" sz="1100" dirty="0">
              <a:solidFill>
                <a:schemeClr val="tx1"/>
              </a:solidFill>
              <a:latin typeface="Arial" panose="020B0604020202020204" pitchFamily="34" charset="0"/>
              <a:cs typeface="Arial" panose="020B0604020202020204" pitchFamily="34" charset="0"/>
            </a:endParaRPr>
          </a:p>
          <a:p>
            <a:pPr marL="116899" indent="-116899">
              <a:buFont typeface="Arial" panose="020B0604020202020204" pitchFamily="34" charset="0"/>
              <a:buChar char="•"/>
            </a:pPr>
            <a:r>
              <a:rPr lang="en-US" sz="1100" dirty="0">
                <a:solidFill>
                  <a:schemeClr val="tx1"/>
                </a:solidFill>
                <a:latin typeface="Arial" panose="020B0604020202020204" pitchFamily="34" charset="0"/>
                <a:cs typeface="Arial" panose="020B0604020202020204" pitchFamily="34" charset="0"/>
              </a:rPr>
              <a:t>Educationally diverse</a:t>
            </a:r>
          </a:p>
          <a:p>
            <a:endParaRPr lang="en-US" sz="1100" dirty="0">
              <a:solidFill>
                <a:schemeClr val="tx1"/>
              </a:solidFill>
              <a:latin typeface="Arial" panose="020B0604020202020204" pitchFamily="34" charset="0"/>
              <a:cs typeface="Arial" panose="020B0604020202020204" pitchFamily="34" charset="0"/>
            </a:endParaRPr>
          </a:p>
          <a:p>
            <a:pPr marL="116899" indent="-116899">
              <a:buFont typeface="Arial" panose="020B0604020202020204" pitchFamily="34" charset="0"/>
              <a:buChar char="•"/>
            </a:pPr>
            <a:r>
              <a:rPr lang="en-US" sz="1100" dirty="0">
                <a:solidFill>
                  <a:schemeClr val="tx1"/>
                </a:solidFill>
                <a:latin typeface="Arial" panose="020B0604020202020204" pitchFamily="34" charset="0"/>
                <a:cs typeface="Arial" panose="020B0604020202020204" pitchFamily="34" charset="0"/>
              </a:rPr>
              <a:t>Track record of funding in the field</a:t>
            </a:r>
            <a:endParaRPr lang="en-US" sz="1200" dirty="0">
              <a:solidFill>
                <a:schemeClr val="tx1"/>
              </a:solidFill>
              <a:latin typeface="Arial" panose="020B0604020202020204" pitchFamily="34" charset="0"/>
              <a:cs typeface="Arial" panose="020B0604020202020204" pitchFamily="34" charset="0"/>
            </a:endParaRPr>
          </a:p>
        </p:txBody>
      </p:sp>
      <p:sp>
        <p:nvSpPr>
          <p:cNvPr id="32" name="Rounded Rectangle 31">
            <a:extLst>
              <a:ext uri="{FF2B5EF4-FFF2-40B4-BE49-F238E27FC236}">
                <a16:creationId xmlns:a16="http://schemas.microsoft.com/office/drawing/2014/main" id="{D16038EE-C110-223D-18AD-7F4D8D155AD7}"/>
              </a:ext>
            </a:extLst>
          </p:cNvPr>
          <p:cNvSpPr/>
          <p:nvPr/>
        </p:nvSpPr>
        <p:spPr>
          <a:xfrm>
            <a:off x="1685628" y="2811117"/>
            <a:ext cx="1698811" cy="1799535"/>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27"/>
          </a:p>
        </p:txBody>
      </p:sp>
      <p:sp>
        <p:nvSpPr>
          <p:cNvPr id="31" name="Rounded Rectangle 30">
            <a:extLst>
              <a:ext uri="{FF2B5EF4-FFF2-40B4-BE49-F238E27FC236}">
                <a16:creationId xmlns:a16="http://schemas.microsoft.com/office/drawing/2014/main" id="{4CAC821C-21D4-1789-6093-8F9D6726EAB8}"/>
              </a:ext>
            </a:extLst>
          </p:cNvPr>
          <p:cNvSpPr/>
          <p:nvPr/>
        </p:nvSpPr>
        <p:spPr>
          <a:xfrm>
            <a:off x="1748419" y="4761995"/>
            <a:ext cx="1653645" cy="2059182"/>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27" dirty="0"/>
          </a:p>
        </p:txBody>
      </p:sp>
      <p:sp>
        <p:nvSpPr>
          <p:cNvPr id="29" name="Rounded Rectangle 28">
            <a:extLst>
              <a:ext uri="{FF2B5EF4-FFF2-40B4-BE49-F238E27FC236}">
                <a16:creationId xmlns:a16="http://schemas.microsoft.com/office/drawing/2014/main" id="{BEC82FC6-4FE6-0CB6-2AD3-0EC3D45D40A9}"/>
              </a:ext>
            </a:extLst>
          </p:cNvPr>
          <p:cNvSpPr/>
          <p:nvPr/>
        </p:nvSpPr>
        <p:spPr>
          <a:xfrm>
            <a:off x="1700803" y="313692"/>
            <a:ext cx="1698811" cy="2532633"/>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227" dirty="0">
              <a:solidFill>
                <a:schemeClr val="tx1"/>
              </a:solidFill>
            </a:endParaRPr>
          </a:p>
          <a:p>
            <a:endParaRPr lang="en-US" sz="1227" dirty="0">
              <a:solidFill>
                <a:schemeClr val="tx1"/>
              </a:solidFill>
            </a:endParaRPr>
          </a:p>
          <a:p>
            <a:endParaRPr lang="en-US" sz="1227" dirty="0">
              <a:solidFill>
                <a:schemeClr val="tx1"/>
              </a:solidFill>
            </a:endParaRPr>
          </a:p>
          <a:p>
            <a:endParaRPr lang="en-US" sz="1227" dirty="0">
              <a:solidFill>
                <a:schemeClr val="tx1"/>
              </a:solidFill>
            </a:endParaRPr>
          </a:p>
          <a:p>
            <a:endParaRPr lang="en-US" sz="1227" dirty="0">
              <a:solidFill>
                <a:schemeClr val="tx1"/>
              </a:solidFill>
            </a:endParaRPr>
          </a:p>
          <a:p>
            <a:endParaRPr lang="en-US" sz="1227" dirty="0">
              <a:solidFill>
                <a:schemeClr val="tx1"/>
              </a:solidFill>
            </a:endParaRPr>
          </a:p>
          <a:p>
            <a:endParaRPr lang="en-US" sz="1227" dirty="0">
              <a:solidFill>
                <a:schemeClr val="tx1"/>
              </a:solidFill>
            </a:endParaRPr>
          </a:p>
          <a:p>
            <a:endParaRPr lang="en-US" sz="1227" dirty="0">
              <a:solidFill>
                <a:schemeClr val="tx1"/>
              </a:solidFill>
            </a:endParaRPr>
          </a:p>
          <a:p>
            <a:endParaRPr lang="en-US" sz="1227" dirty="0">
              <a:solidFill>
                <a:schemeClr val="tx1"/>
              </a:solidFill>
            </a:endParaRPr>
          </a:p>
          <a:p>
            <a:endParaRPr lang="en-US" sz="1227" dirty="0">
              <a:solidFill>
                <a:schemeClr val="tx1"/>
              </a:solidFill>
            </a:endParaRPr>
          </a:p>
          <a:p>
            <a:r>
              <a:rPr lang="en-US" sz="1227" dirty="0">
                <a:solidFill>
                  <a:schemeClr val="tx1"/>
                </a:solidFill>
              </a:rPr>
              <a:t>Robust measures of racism that associate with preterm birth need to be identified.</a:t>
            </a:r>
          </a:p>
          <a:p>
            <a:endParaRPr lang="en-US" sz="1227" dirty="0">
              <a:solidFill>
                <a:schemeClr val="tx1"/>
              </a:solidFill>
            </a:endParaRPr>
          </a:p>
          <a:p>
            <a:r>
              <a:rPr lang="en-US" sz="1227" dirty="0">
                <a:solidFill>
                  <a:schemeClr val="tx1"/>
                </a:solidFill>
              </a:rPr>
              <a:t>Social determinants of health are often excluded from biological studies of preterm birth</a:t>
            </a:r>
          </a:p>
          <a:p>
            <a:endParaRPr lang="en-US" sz="1227" dirty="0">
              <a:solidFill>
                <a:schemeClr val="tx1"/>
              </a:solidFill>
            </a:endParaRPr>
          </a:p>
          <a:p>
            <a:endParaRPr lang="en-US" sz="1227" dirty="0">
              <a:solidFill>
                <a:schemeClr val="tx1"/>
              </a:solidFill>
            </a:endParaRPr>
          </a:p>
          <a:p>
            <a:endParaRPr lang="en-US" sz="1227" dirty="0">
              <a:solidFill>
                <a:schemeClr val="tx1"/>
              </a:solidFill>
            </a:endParaRPr>
          </a:p>
          <a:p>
            <a:r>
              <a:rPr lang="en-US" sz="1227" dirty="0">
                <a:solidFill>
                  <a:schemeClr val="tx1"/>
                </a:solidFill>
              </a:rPr>
              <a:t>Biological mechanisms directly influenced by racism that result in preterm birth have not been identified</a:t>
            </a:r>
          </a:p>
          <a:p>
            <a:endParaRPr lang="en-US" sz="1227" dirty="0">
              <a:solidFill>
                <a:schemeClr val="tx1"/>
              </a:solidFill>
            </a:endParaRPr>
          </a:p>
          <a:p>
            <a:endParaRPr lang="en-US" sz="1227" dirty="0">
              <a:solidFill>
                <a:schemeClr val="tx1"/>
              </a:solidFill>
            </a:endParaRPr>
          </a:p>
          <a:p>
            <a:endParaRPr lang="en-US" sz="1227" dirty="0">
              <a:solidFill>
                <a:schemeClr val="tx1"/>
              </a:solidFill>
            </a:endParaRPr>
          </a:p>
        </p:txBody>
      </p:sp>
      <p:sp>
        <p:nvSpPr>
          <p:cNvPr id="5" name="TextBox 4">
            <a:extLst>
              <a:ext uri="{FF2B5EF4-FFF2-40B4-BE49-F238E27FC236}">
                <a16:creationId xmlns:a16="http://schemas.microsoft.com/office/drawing/2014/main" id="{12D3EA7F-AF19-6A29-AFE6-AB43AEF1675E}"/>
              </a:ext>
            </a:extLst>
          </p:cNvPr>
          <p:cNvSpPr txBox="1"/>
          <p:nvPr/>
        </p:nvSpPr>
        <p:spPr>
          <a:xfrm>
            <a:off x="1969315" y="-2091"/>
            <a:ext cx="1239115" cy="282385"/>
          </a:xfrm>
          <a:prstGeom prst="rect">
            <a:avLst/>
          </a:prstGeom>
          <a:noFill/>
          <a:ln>
            <a:noFill/>
          </a:ln>
        </p:spPr>
        <p:txBody>
          <a:bodyPr wrap="square" rtlCol="0">
            <a:spAutoFit/>
          </a:bodyPr>
          <a:lstStyle/>
          <a:p>
            <a:pPr algn="ctr"/>
            <a:r>
              <a:rPr lang="en-US" sz="1235" b="1" dirty="0">
                <a:solidFill>
                  <a:schemeClr val="bg1"/>
                </a:solidFill>
                <a:latin typeface="Arial" panose="020B0604020202020204" pitchFamily="34" charset="0"/>
                <a:cs typeface="Arial" panose="020B0604020202020204" pitchFamily="34" charset="0"/>
              </a:rPr>
              <a:t>PROBLEMS</a:t>
            </a:r>
          </a:p>
        </p:txBody>
      </p:sp>
      <p:sp>
        <p:nvSpPr>
          <p:cNvPr id="15" name="Rectangle 14">
            <a:extLst>
              <a:ext uri="{FF2B5EF4-FFF2-40B4-BE49-F238E27FC236}">
                <a16:creationId xmlns:a16="http://schemas.microsoft.com/office/drawing/2014/main" id="{76581B8C-D19E-A364-F129-A2584B1557C0}"/>
              </a:ext>
            </a:extLst>
          </p:cNvPr>
          <p:cNvSpPr/>
          <p:nvPr/>
        </p:nvSpPr>
        <p:spPr>
          <a:xfrm>
            <a:off x="1709388" y="4865065"/>
            <a:ext cx="1760342" cy="1681038"/>
          </a:xfrm>
          <a:prstGeom prst="rect">
            <a:avLst/>
          </a:prstGeom>
        </p:spPr>
        <p:txBody>
          <a:bodyPr wrap="square">
            <a:spAutoFit/>
          </a:bodyPr>
          <a:lstStyle/>
          <a:p>
            <a:r>
              <a:rPr lang="en-US" sz="1147" dirty="0">
                <a:solidFill>
                  <a:srgbClr val="C00000"/>
                </a:solidFill>
              </a:rPr>
              <a:t>Epidemiologic risk factors and biological markers often do not explain the variability in risk of preterm birth.</a:t>
            </a:r>
          </a:p>
          <a:p>
            <a:endParaRPr lang="en-US" sz="1147" dirty="0">
              <a:solidFill>
                <a:srgbClr val="C00000"/>
              </a:solidFill>
            </a:endParaRPr>
          </a:p>
          <a:p>
            <a:r>
              <a:rPr lang="en-US" sz="1147" dirty="0">
                <a:solidFill>
                  <a:srgbClr val="C00000"/>
                </a:solidFill>
              </a:rPr>
              <a:t>We hypothesize that racism explains this variability.</a:t>
            </a:r>
          </a:p>
        </p:txBody>
      </p:sp>
      <p:sp>
        <p:nvSpPr>
          <p:cNvPr id="62" name="Rectangle 61">
            <a:extLst>
              <a:ext uri="{FF2B5EF4-FFF2-40B4-BE49-F238E27FC236}">
                <a16:creationId xmlns:a16="http://schemas.microsoft.com/office/drawing/2014/main" id="{0AF51605-D8E5-1A9E-0135-396ED57A4C84}"/>
              </a:ext>
            </a:extLst>
          </p:cNvPr>
          <p:cNvSpPr/>
          <p:nvPr/>
        </p:nvSpPr>
        <p:spPr>
          <a:xfrm>
            <a:off x="4769124" y="32264"/>
            <a:ext cx="1458551" cy="237743"/>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27">
              <a:solidFill>
                <a:schemeClr val="bg1"/>
              </a:solidFill>
            </a:endParaRPr>
          </a:p>
        </p:txBody>
      </p:sp>
      <p:sp>
        <p:nvSpPr>
          <p:cNvPr id="63" name="TextBox 62">
            <a:extLst>
              <a:ext uri="{FF2B5EF4-FFF2-40B4-BE49-F238E27FC236}">
                <a16:creationId xmlns:a16="http://schemas.microsoft.com/office/drawing/2014/main" id="{2DABBB61-4981-5847-0D9F-CFB26DA084E8}"/>
              </a:ext>
            </a:extLst>
          </p:cNvPr>
          <p:cNvSpPr txBox="1"/>
          <p:nvPr/>
        </p:nvSpPr>
        <p:spPr>
          <a:xfrm>
            <a:off x="5193040" y="-2091"/>
            <a:ext cx="763351" cy="282385"/>
          </a:xfrm>
          <a:prstGeom prst="rect">
            <a:avLst/>
          </a:prstGeom>
          <a:noFill/>
          <a:ln>
            <a:noFill/>
          </a:ln>
        </p:spPr>
        <p:txBody>
          <a:bodyPr wrap="none" rtlCol="0">
            <a:spAutoFit/>
          </a:bodyPr>
          <a:lstStyle/>
          <a:p>
            <a:r>
              <a:rPr lang="en-US" sz="1235" b="1" dirty="0">
                <a:solidFill>
                  <a:schemeClr val="bg1"/>
                </a:solidFill>
                <a:latin typeface="Arial" panose="020B0604020202020204" pitchFamily="34" charset="0"/>
                <a:cs typeface="Arial" panose="020B0604020202020204" pitchFamily="34" charset="0"/>
              </a:rPr>
              <a:t>INPUTS</a:t>
            </a:r>
          </a:p>
        </p:txBody>
      </p:sp>
      <p:sp>
        <p:nvSpPr>
          <p:cNvPr id="64" name="Rectangle 63">
            <a:extLst>
              <a:ext uri="{FF2B5EF4-FFF2-40B4-BE49-F238E27FC236}">
                <a16:creationId xmlns:a16="http://schemas.microsoft.com/office/drawing/2014/main" id="{8C9B7189-C460-3F1A-3129-B1DE07CE6E12}"/>
              </a:ext>
            </a:extLst>
          </p:cNvPr>
          <p:cNvSpPr/>
          <p:nvPr/>
        </p:nvSpPr>
        <p:spPr>
          <a:xfrm>
            <a:off x="7896575" y="43476"/>
            <a:ext cx="2958874" cy="236818"/>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27">
              <a:solidFill>
                <a:schemeClr val="bg1"/>
              </a:solidFill>
            </a:endParaRPr>
          </a:p>
        </p:txBody>
      </p:sp>
      <p:sp>
        <p:nvSpPr>
          <p:cNvPr id="65" name="TextBox 64">
            <a:extLst>
              <a:ext uri="{FF2B5EF4-FFF2-40B4-BE49-F238E27FC236}">
                <a16:creationId xmlns:a16="http://schemas.microsoft.com/office/drawing/2014/main" id="{70A56DF9-EE59-3190-213D-16322601DA25}"/>
              </a:ext>
            </a:extLst>
          </p:cNvPr>
          <p:cNvSpPr txBox="1"/>
          <p:nvPr/>
        </p:nvSpPr>
        <p:spPr>
          <a:xfrm>
            <a:off x="8365572" y="38537"/>
            <a:ext cx="1712584" cy="282385"/>
          </a:xfrm>
          <a:prstGeom prst="rect">
            <a:avLst/>
          </a:prstGeom>
          <a:noFill/>
          <a:ln>
            <a:noFill/>
          </a:ln>
        </p:spPr>
        <p:txBody>
          <a:bodyPr wrap="square" rtlCol="0">
            <a:spAutoFit/>
          </a:bodyPr>
          <a:lstStyle/>
          <a:p>
            <a:pPr algn="ctr"/>
            <a:r>
              <a:rPr lang="en-US" sz="1235" b="1" dirty="0">
                <a:solidFill>
                  <a:schemeClr val="bg1"/>
                </a:solidFill>
                <a:latin typeface="Arial" panose="020B0604020202020204" pitchFamily="34" charset="0"/>
                <a:cs typeface="Arial" panose="020B0604020202020204" pitchFamily="34" charset="0"/>
              </a:rPr>
              <a:t>ACTIVITIES</a:t>
            </a:r>
          </a:p>
        </p:txBody>
      </p:sp>
      <p:sp>
        <p:nvSpPr>
          <p:cNvPr id="67" name="Rectangle 66">
            <a:extLst>
              <a:ext uri="{FF2B5EF4-FFF2-40B4-BE49-F238E27FC236}">
                <a16:creationId xmlns:a16="http://schemas.microsoft.com/office/drawing/2014/main" id="{C2F519CC-D907-75C4-5911-452D8D4D77C9}"/>
              </a:ext>
            </a:extLst>
          </p:cNvPr>
          <p:cNvSpPr/>
          <p:nvPr/>
        </p:nvSpPr>
        <p:spPr>
          <a:xfrm>
            <a:off x="6297421" y="4708630"/>
            <a:ext cx="4847647" cy="24653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27">
              <a:solidFill>
                <a:schemeClr val="bg1"/>
              </a:solidFill>
            </a:endParaRPr>
          </a:p>
        </p:txBody>
      </p:sp>
      <p:sp>
        <p:nvSpPr>
          <p:cNvPr id="68" name="TextBox 67">
            <a:extLst>
              <a:ext uri="{FF2B5EF4-FFF2-40B4-BE49-F238E27FC236}">
                <a16:creationId xmlns:a16="http://schemas.microsoft.com/office/drawing/2014/main" id="{24C616ED-4F66-6ED6-A7D8-5874E641BE6E}"/>
              </a:ext>
            </a:extLst>
          </p:cNvPr>
          <p:cNvSpPr txBox="1"/>
          <p:nvPr/>
        </p:nvSpPr>
        <p:spPr>
          <a:xfrm>
            <a:off x="7238220" y="4708631"/>
            <a:ext cx="3244392" cy="255326"/>
          </a:xfrm>
          <a:prstGeom prst="rect">
            <a:avLst/>
          </a:prstGeom>
          <a:noFill/>
          <a:ln>
            <a:noFill/>
          </a:ln>
        </p:spPr>
        <p:txBody>
          <a:bodyPr wrap="square" rtlCol="0">
            <a:spAutoFit/>
          </a:bodyPr>
          <a:lstStyle/>
          <a:p>
            <a:pPr algn="ctr"/>
            <a:r>
              <a:rPr lang="en-US" sz="1059" b="1" dirty="0">
                <a:solidFill>
                  <a:schemeClr val="bg1"/>
                </a:solidFill>
                <a:latin typeface="Arial" panose="020B0604020202020204" pitchFamily="34" charset="0"/>
                <a:cs typeface="Arial" panose="020B0604020202020204" pitchFamily="34" charset="0"/>
              </a:rPr>
              <a:t>MEDIUM-TERM OUTCOMES</a:t>
            </a:r>
          </a:p>
        </p:txBody>
      </p:sp>
      <p:sp>
        <p:nvSpPr>
          <p:cNvPr id="72" name="Rectangle 71">
            <a:extLst>
              <a:ext uri="{FF2B5EF4-FFF2-40B4-BE49-F238E27FC236}">
                <a16:creationId xmlns:a16="http://schemas.microsoft.com/office/drawing/2014/main" id="{B16A976F-2840-1864-6765-87077A502D34}"/>
              </a:ext>
            </a:extLst>
          </p:cNvPr>
          <p:cNvSpPr/>
          <p:nvPr/>
        </p:nvSpPr>
        <p:spPr>
          <a:xfrm>
            <a:off x="6300372" y="3863543"/>
            <a:ext cx="4891422" cy="34097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27">
              <a:solidFill>
                <a:schemeClr val="bg1"/>
              </a:solidFill>
            </a:endParaRPr>
          </a:p>
        </p:txBody>
      </p:sp>
      <p:sp>
        <p:nvSpPr>
          <p:cNvPr id="75" name="TextBox 74">
            <a:extLst>
              <a:ext uri="{FF2B5EF4-FFF2-40B4-BE49-F238E27FC236}">
                <a16:creationId xmlns:a16="http://schemas.microsoft.com/office/drawing/2014/main" id="{3766A0D2-A9E9-7AB4-1DED-4871E55E313A}"/>
              </a:ext>
            </a:extLst>
          </p:cNvPr>
          <p:cNvSpPr txBox="1"/>
          <p:nvPr/>
        </p:nvSpPr>
        <p:spPr>
          <a:xfrm>
            <a:off x="7501561" y="3906365"/>
            <a:ext cx="2576595" cy="255326"/>
          </a:xfrm>
          <a:prstGeom prst="rect">
            <a:avLst/>
          </a:prstGeom>
          <a:noFill/>
          <a:ln>
            <a:noFill/>
          </a:ln>
        </p:spPr>
        <p:txBody>
          <a:bodyPr wrap="square" rtlCol="0">
            <a:spAutoFit/>
          </a:bodyPr>
          <a:lstStyle/>
          <a:p>
            <a:pPr algn="ctr"/>
            <a:r>
              <a:rPr lang="en-US" sz="1059" b="1" dirty="0">
                <a:solidFill>
                  <a:schemeClr val="bg1"/>
                </a:solidFill>
                <a:latin typeface="Arial" panose="020B0604020202020204" pitchFamily="34" charset="0"/>
                <a:cs typeface="Arial" panose="020B0604020202020204" pitchFamily="34" charset="0"/>
              </a:rPr>
              <a:t>SHORT-TERM OUTCOMES</a:t>
            </a:r>
          </a:p>
        </p:txBody>
      </p:sp>
      <p:sp>
        <p:nvSpPr>
          <p:cNvPr id="80" name="Rectangle 79">
            <a:extLst>
              <a:ext uri="{FF2B5EF4-FFF2-40B4-BE49-F238E27FC236}">
                <a16:creationId xmlns:a16="http://schemas.microsoft.com/office/drawing/2014/main" id="{DE2ED517-7863-A4C4-D40C-A42E9C3E4F8A}"/>
              </a:ext>
            </a:extLst>
          </p:cNvPr>
          <p:cNvSpPr/>
          <p:nvPr/>
        </p:nvSpPr>
        <p:spPr>
          <a:xfrm>
            <a:off x="1729924" y="4647053"/>
            <a:ext cx="1696941" cy="237743"/>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27">
              <a:solidFill>
                <a:schemeClr val="bg1"/>
              </a:solidFill>
            </a:endParaRPr>
          </a:p>
        </p:txBody>
      </p:sp>
      <p:sp>
        <p:nvSpPr>
          <p:cNvPr id="81" name="TextBox 80">
            <a:extLst>
              <a:ext uri="{FF2B5EF4-FFF2-40B4-BE49-F238E27FC236}">
                <a16:creationId xmlns:a16="http://schemas.microsoft.com/office/drawing/2014/main" id="{07299F78-6591-0D12-5431-CD58088958B8}"/>
              </a:ext>
            </a:extLst>
          </p:cNvPr>
          <p:cNvSpPr txBox="1"/>
          <p:nvPr/>
        </p:nvSpPr>
        <p:spPr>
          <a:xfrm>
            <a:off x="1919236" y="4622786"/>
            <a:ext cx="1251574" cy="282385"/>
          </a:xfrm>
          <a:prstGeom prst="rect">
            <a:avLst/>
          </a:prstGeom>
          <a:noFill/>
          <a:ln>
            <a:noFill/>
          </a:ln>
        </p:spPr>
        <p:txBody>
          <a:bodyPr wrap="square" rtlCol="0">
            <a:spAutoFit/>
          </a:bodyPr>
          <a:lstStyle/>
          <a:p>
            <a:r>
              <a:rPr lang="en-US" sz="1235" b="1" dirty="0">
                <a:solidFill>
                  <a:schemeClr val="bg1"/>
                </a:solidFill>
                <a:latin typeface="Arial" panose="020B0604020202020204" pitchFamily="34" charset="0"/>
                <a:cs typeface="Arial" panose="020B0604020202020204" pitchFamily="34" charset="0"/>
              </a:rPr>
              <a:t>HYPOTHESIS</a:t>
            </a:r>
          </a:p>
        </p:txBody>
      </p:sp>
      <p:sp>
        <p:nvSpPr>
          <p:cNvPr id="83" name="Rectangle 82">
            <a:extLst>
              <a:ext uri="{FF2B5EF4-FFF2-40B4-BE49-F238E27FC236}">
                <a16:creationId xmlns:a16="http://schemas.microsoft.com/office/drawing/2014/main" id="{B28168C6-C8F0-1E6B-7C81-7211D4F7AAA9}"/>
              </a:ext>
            </a:extLst>
          </p:cNvPr>
          <p:cNvSpPr/>
          <p:nvPr/>
        </p:nvSpPr>
        <p:spPr>
          <a:xfrm>
            <a:off x="3408196" y="32264"/>
            <a:ext cx="1334178" cy="237743"/>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27">
              <a:solidFill>
                <a:schemeClr val="bg1"/>
              </a:solidFill>
            </a:endParaRPr>
          </a:p>
        </p:txBody>
      </p:sp>
      <p:sp>
        <p:nvSpPr>
          <p:cNvPr id="84" name="TextBox 83">
            <a:extLst>
              <a:ext uri="{FF2B5EF4-FFF2-40B4-BE49-F238E27FC236}">
                <a16:creationId xmlns:a16="http://schemas.microsoft.com/office/drawing/2014/main" id="{050439DF-5375-59F7-1A55-045E7888CACB}"/>
              </a:ext>
            </a:extLst>
          </p:cNvPr>
          <p:cNvSpPr txBox="1"/>
          <p:nvPr/>
        </p:nvSpPr>
        <p:spPr>
          <a:xfrm>
            <a:off x="3794084" y="-2091"/>
            <a:ext cx="747320" cy="282385"/>
          </a:xfrm>
          <a:prstGeom prst="rect">
            <a:avLst/>
          </a:prstGeom>
          <a:noFill/>
          <a:ln>
            <a:noFill/>
          </a:ln>
        </p:spPr>
        <p:txBody>
          <a:bodyPr wrap="none" rtlCol="0">
            <a:spAutoFit/>
          </a:bodyPr>
          <a:lstStyle/>
          <a:p>
            <a:r>
              <a:rPr lang="en-US" sz="1235" b="1" dirty="0">
                <a:solidFill>
                  <a:schemeClr val="bg1"/>
                </a:solidFill>
                <a:latin typeface="Arial" panose="020B0604020202020204" pitchFamily="34" charset="0"/>
                <a:cs typeface="Arial" panose="020B0604020202020204" pitchFamily="34" charset="0"/>
              </a:rPr>
              <a:t>GOALS</a:t>
            </a:r>
          </a:p>
        </p:txBody>
      </p:sp>
      <p:sp>
        <p:nvSpPr>
          <p:cNvPr id="85" name="TextBox 84">
            <a:extLst>
              <a:ext uri="{FF2B5EF4-FFF2-40B4-BE49-F238E27FC236}">
                <a16:creationId xmlns:a16="http://schemas.microsoft.com/office/drawing/2014/main" id="{F505594F-EAEC-C9C0-8D7B-A9CDA86DB0B9}"/>
              </a:ext>
            </a:extLst>
          </p:cNvPr>
          <p:cNvSpPr txBox="1"/>
          <p:nvPr/>
        </p:nvSpPr>
        <p:spPr>
          <a:xfrm>
            <a:off x="3551474" y="269082"/>
            <a:ext cx="1145314" cy="1619867"/>
          </a:xfrm>
          <a:prstGeom prst="rect">
            <a:avLst/>
          </a:prstGeom>
          <a:noFill/>
          <a:ln>
            <a:noFill/>
          </a:ln>
        </p:spPr>
        <p:txBody>
          <a:bodyPr wrap="square" rtlCol="0">
            <a:spAutoFit/>
          </a:bodyPr>
          <a:lstStyle/>
          <a:p>
            <a:pPr algn="ctr"/>
            <a:endParaRPr lang="en-US" sz="1103" b="1" dirty="0">
              <a:solidFill>
                <a:srgbClr val="002060"/>
              </a:solidFill>
              <a:latin typeface="Arial" panose="020B0604020202020204" pitchFamily="34" charset="0"/>
              <a:cs typeface="Arial" panose="020B0604020202020204" pitchFamily="34" charset="0"/>
            </a:endParaRPr>
          </a:p>
          <a:p>
            <a:r>
              <a:rPr lang="en-US" sz="1103" b="1" dirty="0">
                <a:solidFill>
                  <a:srgbClr val="002060"/>
                </a:solidFill>
                <a:latin typeface="Arial" panose="020B0604020202020204" pitchFamily="34" charset="0"/>
                <a:cs typeface="Arial" panose="020B0604020202020204" pitchFamily="34" charset="0"/>
              </a:rPr>
              <a:t>Goal 1: </a:t>
            </a:r>
            <a:r>
              <a:rPr lang="en-US" sz="1103" dirty="0">
                <a:solidFill>
                  <a:srgbClr val="002060"/>
                </a:solidFill>
                <a:latin typeface="Arial" panose="020B0604020202020204" pitchFamily="34" charset="0"/>
                <a:cs typeface="Arial" panose="020B0604020202020204" pitchFamily="34" charset="0"/>
              </a:rPr>
              <a:t>Identify the best metric(s) of racism that can be incorporated in studies of preterm birth </a:t>
            </a:r>
          </a:p>
        </p:txBody>
      </p:sp>
      <p:sp>
        <p:nvSpPr>
          <p:cNvPr id="86" name="TextBox 85">
            <a:extLst>
              <a:ext uri="{FF2B5EF4-FFF2-40B4-BE49-F238E27FC236}">
                <a16:creationId xmlns:a16="http://schemas.microsoft.com/office/drawing/2014/main" id="{9190DEE6-752C-61B6-CCBC-FC14DAF79E09}"/>
              </a:ext>
            </a:extLst>
          </p:cNvPr>
          <p:cNvSpPr txBox="1"/>
          <p:nvPr/>
        </p:nvSpPr>
        <p:spPr>
          <a:xfrm>
            <a:off x="3564843" y="2048695"/>
            <a:ext cx="1145314" cy="1450141"/>
          </a:xfrm>
          <a:prstGeom prst="rect">
            <a:avLst/>
          </a:prstGeom>
          <a:noFill/>
          <a:ln>
            <a:noFill/>
          </a:ln>
        </p:spPr>
        <p:txBody>
          <a:bodyPr wrap="square" rtlCol="0">
            <a:spAutoFit/>
          </a:bodyPr>
          <a:lstStyle/>
          <a:p>
            <a:r>
              <a:rPr lang="en-US" sz="1103" b="1" dirty="0">
                <a:solidFill>
                  <a:srgbClr val="002060"/>
                </a:solidFill>
                <a:latin typeface="Arial" panose="020B0604020202020204" pitchFamily="34" charset="0"/>
                <a:cs typeface="Arial" panose="020B0604020202020204" pitchFamily="34" charset="0"/>
              </a:rPr>
              <a:t>Goal 2</a:t>
            </a:r>
            <a:r>
              <a:rPr lang="en-US" sz="1103" dirty="0">
                <a:solidFill>
                  <a:srgbClr val="002060"/>
                </a:solidFill>
                <a:latin typeface="Arial" panose="020B0604020202020204" pitchFamily="34" charset="0"/>
                <a:cs typeface="Arial" panose="020B0604020202020204" pitchFamily="34" charset="0"/>
              </a:rPr>
              <a:t>: Proof of concept: Test the best  metric(s) of racism in an existing cohort with biological data.</a:t>
            </a:r>
            <a:endParaRPr lang="en-US" sz="1103" b="1" dirty="0">
              <a:solidFill>
                <a:srgbClr val="002060"/>
              </a:solidFill>
              <a:latin typeface="Arial" panose="020B0604020202020204" pitchFamily="34" charset="0"/>
              <a:cs typeface="Arial" panose="020B0604020202020204" pitchFamily="34" charset="0"/>
            </a:endParaRPr>
          </a:p>
        </p:txBody>
      </p:sp>
      <p:sp>
        <p:nvSpPr>
          <p:cNvPr id="87" name="TextBox 86">
            <a:extLst>
              <a:ext uri="{FF2B5EF4-FFF2-40B4-BE49-F238E27FC236}">
                <a16:creationId xmlns:a16="http://schemas.microsoft.com/office/drawing/2014/main" id="{DDC7CC19-511A-BFAE-933B-46F018496C18}"/>
              </a:ext>
            </a:extLst>
          </p:cNvPr>
          <p:cNvSpPr txBox="1"/>
          <p:nvPr/>
        </p:nvSpPr>
        <p:spPr>
          <a:xfrm>
            <a:off x="3535259" y="3745001"/>
            <a:ext cx="1145314" cy="2977675"/>
          </a:xfrm>
          <a:prstGeom prst="rect">
            <a:avLst/>
          </a:prstGeom>
          <a:noFill/>
          <a:ln>
            <a:noFill/>
          </a:ln>
        </p:spPr>
        <p:txBody>
          <a:bodyPr wrap="square" rtlCol="0">
            <a:spAutoFit/>
          </a:bodyPr>
          <a:lstStyle/>
          <a:p>
            <a:r>
              <a:rPr lang="en-US" sz="1103" b="1" dirty="0">
                <a:solidFill>
                  <a:srgbClr val="002060"/>
                </a:solidFill>
                <a:latin typeface="Arial" panose="020B0604020202020204" pitchFamily="34" charset="0"/>
                <a:cs typeface="Arial" panose="020B0604020202020204" pitchFamily="34" charset="0"/>
              </a:rPr>
              <a:t>Goal 3 </a:t>
            </a:r>
            <a:r>
              <a:rPr lang="en-US" sz="1103" dirty="0">
                <a:solidFill>
                  <a:srgbClr val="002060"/>
                </a:solidFill>
                <a:latin typeface="Arial" panose="020B0604020202020204" pitchFamily="34" charset="0"/>
                <a:cs typeface="Arial" panose="020B0604020202020204" pitchFamily="34" charset="0"/>
              </a:rPr>
              <a:t>Examine the metric in other disease processes to identify biological correlates. </a:t>
            </a:r>
          </a:p>
          <a:p>
            <a:endParaRPr lang="en-US" sz="1103" dirty="0">
              <a:solidFill>
                <a:srgbClr val="002060"/>
              </a:solidFill>
              <a:latin typeface="Arial" panose="020B0604020202020204" pitchFamily="34" charset="0"/>
              <a:cs typeface="Arial" panose="020B0604020202020204" pitchFamily="34" charset="0"/>
            </a:endParaRPr>
          </a:p>
          <a:p>
            <a:r>
              <a:rPr lang="en-US" sz="1103" b="1" dirty="0">
                <a:solidFill>
                  <a:srgbClr val="002060"/>
                </a:solidFill>
                <a:latin typeface="Arial" panose="020B0604020202020204" pitchFamily="34" charset="0"/>
                <a:cs typeface="Arial" panose="020B0604020202020204" pitchFamily="34" charset="0"/>
              </a:rPr>
              <a:t>Goal 4: </a:t>
            </a:r>
            <a:r>
              <a:rPr lang="en-US" sz="1103" dirty="0">
                <a:solidFill>
                  <a:srgbClr val="002060"/>
                </a:solidFill>
                <a:latin typeface="Arial" panose="020B0604020202020204" pitchFamily="34" charset="0"/>
                <a:cs typeface="Arial" panose="020B0604020202020204" pitchFamily="34" charset="0"/>
              </a:rPr>
              <a:t>Prospective study integrating racism metric(s) with biological variables</a:t>
            </a:r>
            <a:endParaRPr lang="en-US" sz="1103" b="1" dirty="0">
              <a:solidFill>
                <a:srgbClr val="002060"/>
              </a:solidFill>
              <a:latin typeface="Arial" panose="020B0604020202020204" pitchFamily="34" charset="0"/>
              <a:cs typeface="Arial" panose="020B0604020202020204" pitchFamily="34" charset="0"/>
            </a:endParaRPr>
          </a:p>
        </p:txBody>
      </p:sp>
      <p:sp>
        <p:nvSpPr>
          <p:cNvPr id="94" name="Rectangle 93">
            <a:extLst>
              <a:ext uri="{FF2B5EF4-FFF2-40B4-BE49-F238E27FC236}">
                <a16:creationId xmlns:a16="http://schemas.microsoft.com/office/drawing/2014/main" id="{2E97B339-9EE4-6587-E431-4FE79E1E5245}"/>
              </a:ext>
            </a:extLst>
          </p:cNvPr>
          <p:cNvSpPr/>
          <p:nvPr/>
        </p:nvSpPr>
        <p:spPr>
          <a:xfrm>
            <a:off x="6337257" y="5933413"/>
            <a:ext cx="4948089" cy="264118"/>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27">
              <a:solidFill>
                <a:schemeClr val="bg1"/>
              </a:solidFill>
            </a:endParaRPr>
          </a:p>
        </p:txBody>
      </p:sp>
      <p:sp>
        <p:nvSpPr>
          <p:cNvPr id="95" name="TextBox 94">
            <a:extLst>
              <a:ext uri="{FF2B5EF4-FFF2-40B4-BE49-F238E27FC236}">
                <a16:creationId xmlns:a16="http://schemas.microsoft.com/office/drawing/2014/main" id="{A55D593B-87C7-1D73-06E7-9413617451B4}"/>
              </a:ext>
            </a:extLst>
          </p:cNvPr>
          <p:cNvSpPr txBox="1"/>
          <p:nvPr/>
        </p:nvSpPr>
        <p:spPr>
          <a:xfrm>
            <a:off x="6297421" y="5924621"/>
            <a:ext cx="4505100" cy="264118"/>
          </a:xfrm>
          <a:prstGeom prst="rect">
            <a:avLst/>
          </a:prstGeom>
          <a:noFill/>
          <a:ln>
            <a:noFill/>
          </a:ln>
        </p:spPr>
        <p:txBody>
          <a:bodyPr wrap="square" rtlCol="0">
            <a:spAutoFit/>
          </a:bodyPr>
          <a:lstStyle/>
          <a:p>
            <a:pPr algn="ctr"/>
            <a:r>
              <a:rPr lang="en-US" sz="1059" b="1" dirty="0">
                <a:solidFill>
                  <a:schemeClr val="bg1"/>
                </a:solidFill>
                <a:latin typeface="Arial" panose="020B0604020202020204" pitchFamily="34" charset="0"/>
                <a:cs typeface="Arial" panose="020B0604020202020204" pitchFamily="34" charset="0"/>
              </a:rPr>
              <a:t>LONG-TERM OUTCOMES</a:t>
            </a:r>
          </a:p>
        </p:txBody>
      </p:sp>
      <p:sp>
        <p:nvSpPr>
          <p:cNvPr id="4" name="Rounded Rectangle 32">
            <a:extLst>
              <a:ext uri="{FF2B5EF4-FFF2-40B4-BE49-F238E27FC236}">
                <a16:creationId xmlns:a16="http://schemas.microsoft.com/office/drawing/2014/main" id="{7A7139A3-2DEC-56F9-90FE-6A1B1A7B4FD8}"/>
              </a:ext>
            </a:extLst>
          </p:cNvPr>
          <p:cNvSpPr/>
          <p:nvPr/>
        </p:nvSpPr>
        <p:spPr>
          <a:xfrm>
            <a:off x="6337257" y="292274"/>
            <a:ext cx="1401516" cy="3452727"/>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6899" indent="-116899">
              <a:buFont typeface="Arial" panose="020B0604020202020204" pitchFamily="34" charset="0"/>
              <a:buChar char="•"/>
            </a:pPr>
            <a:r>
              <a:rPr lang="en-US" sz="1100" dirty="0">
                <a:solidFill>
                  <a:schemeClr val="tx1"/>
                </a:solidFill>
                <a:latin typeface="Arial" panose="020B0604020202020204" pitchFamily="34" charset="0"/>
                <a:cs typeface="Arial" panose="020B0604020202020204" pitchFamily="34" charset="0"/>
              </a:rPr>
              <a:t>Tech time</a:t>
            </a:r>
          </a:p>
          <a:p>
            <a:endParaRPr lang="en-US" sz="1100" dirty="0">
              <a:solidFill>
                <a:schemeClr val="tx1"/>
              </a:solidFill>
              <a:latin typeface="Arial" panose="020B0604020202020204" pitchFamily="34" charset="0"/>
              <a:cs typeface="Arial" panose="020B0604020202020204" pitchFamily="34" charset="0"/>
            </a:endParaRPr>
          </a:p>
          <a:p>
            <a:pPr marL="116899" indent="-116899">
              <a:buFont typeface="Arial" panose="020B0604020202020204" pitchFamily="34" charset="0"/>
              <a:buChar char="•"/>
            </a:pPr>
            <a:endParaRPr lang="en-US" sz="1100" dirty="0">
              <a:solidFill>
                <a:schemeClr val="tx1"/>
              </a:solidFill>
              <a:latin typeface="Arial" panose="020B0604020202020204" pitchFamily="34" charset="0"/>
              <a:cs typeface="Arial" panose="020B0604020202020204" pitchFamily="34" charset="0"/>
            </a:endParaRPr>
          </a:p>
          <a:p>
            <a:pPr marL="116899" indent="-116899">
              <a:buFont typeface="Arial" panose="020B0604020202020204" pitchFamily="34" charset="0"/>
              <a:buChar char="•"/>
            </a:pPr>
            <a:r>
              <a:rPr lang="en-US" sz="1100" dirty="0">
                <a:solidFill>
                  <a:schemeClr val="tx1"/>
                </a:solidFill>
                <a:latin typeface="Arial" panose="020B0604020202020204" pitchFamily="34" charset="0"/>
                <a:cs typeface="Arial" panose="020B0604020202020204" pitchFamily="34" charset="0"/>
              </a:rPr>
              <a:t>Investigator time</a:t>
            </a:r>
          </a:p>
          <a:p>
            <a:pPr marL="116899" indent="-116899">
              <a:buFont typeface="Arial" panose="020B0604020202020204" pitchFamily="34" charset="0"/>
              <a:buChar char="•"/>
            </a:pPr>
            <a:endParaRPr lang="en-US" sz="1100" dirty="0">
              <a:solidFill>
                <a:schemeClr val="tx1"/>
              </a:solidFill>
              <a:latin typeface="Arial" panose="020B0604020202020204" pitchFamily="34" charset="0"/>
              <a:cs typeface="Arial" panose="020B0604020202020204" pitchFamily="34" charset="0"/>
            </a:endParaRPr>
          </a:p>
          <a:p>
            <a:pPr marL="116899" indent="-116899">
              <a:buFont typeface="Arial" panose="020B0604020202020204" pitchFamily="34" charset="0"/>
              <a:buChar char="•"/>
            </a:pPr>
            <a:r>
              <a:rPr lang="en-US" sz="1100" dirty="0">
                <a:solidFill>
                  <a:schemeClr val="tx1"/>
                </a:solidFill>
                <a:latin typeface="Arial" panose="020B0604020202020204" pitchFamily="34" charset="0"/>
                <a:cs typeface="Arial" panose="020B0604020202020204" pitchFamily="34" charset="0"/>
              </a:rPr>
              <a:t>Identify funding</a:t>
            </a:r>
          </a:p>
          <a:p>
            <a:pPr marL="116899" indent="-116899">
              <a:buFont typeface="Arial" panose="020B0604020202020204" pitchFamily="34" charset="0"/>
              <a:buChar char="•"/>
            </a:pPr>
            <a:r>
              <a:rPr lang="en-US" sz="1100" dirty="0">
                <a:solidFill>
                  <a:schemeClr val="tx1"/>
                </a:solidFill>
                <a:latin typeface="Arial" panose="020B0604020202020204" pitchFamily="34" charset="0"/>
                <a:cs typeface="Arial" panose="020B0604020202020204" pitchFamily="34" charset="0"/>
              </a:rPr>
              <a:t>Ad hoc grants BWF</a:t>
            </a:r>
          </a:p>
          <a:p>
            <a:pPr marL="116899" indent="-116899">
              <a:buFont typeface="Arial" panose="020B0604020202020204" pitchFamily="34" charset="0"/>
              <a:buChar char="•"/>
            </a:pPr>
            <a:r>
              <a:rPr lang="en-US" sz="1100" dirty="0">
                <a:solidFill>
                  <a:schemeClr val="tx1"/>
                </a:solidFill>
                <a:latin typeface="Arial" panose="020B0604020202020204" pitchFamily="34" charset="0"/>
                <a:cs typeface="Arial" panose="020B0604020202020204" pitchFamily="34" charset="0"/>
              </a:rPr>
              <a:t>Larger grant BWF</a:t>
            </a:r>
          </a:p>
          <a:p>
            <a:pPr marL="116899" indent="-116899">
              <a:buFont typeface="Arial" panose="020B0604020202020204" pitchFamily="34" charset="0"/>
              <a:buChar char="•"/>
            </a:pPr>
            <a:r>
              <a:rPr lang="en-US" sz="1100" dirty="0">
                <a:solidFill>
                  <a:schemeClr val="tx1"/>
                </a:solidFill>
                <a:latin typeface="Arial" panose="020B0604020202020204" pitchFamily="34" charset="0"/>
                <a:cs typeface="Arial" panose="020B0604020202020204" pitchFamily="34" charset="0"/>
              </a:rPr>
              <a:t>NIH grant</a:t>
            </a:r>
          </a:p>
          <a:p>
            <a:pPr marL="116899" indent="-116899">
              <a:buFont typeface="Arial" panose="020B0604020202020204" pitchFamily="34" charset="0"/>
              <a:buChar char="•"/>
            </a:pPr>
            <a:r>
              <a:rPr lang="en-US" sz="1100" dirty="0">
                <a:solidFill>
                  <a:schemeClr val="tx1"/>
                </a:solidFill>
                <a:latin typeface="Arial" panose="020B0604020202020204" pitchFamily="34" charset="0"/>
                <a:cs typeface="Arial" panose="020B0604020202020204" pitchFamily="34" charset="0"/>
              </a:rPr>
              <a:t>MOD</a:t>
            </a:r>
          </a:p>
          <a:p>
            <a:pPr marL="116899" indent="-116899">
              <a:buFont typeface="Arial" panose="020B0604020202020204" pitchFamily="34" charset="0"/>
              <a:buChar char="•"/>
            </a:pPr>
            <a:r>
              <a:rPr lang="en-US" sz="1100" dirty="0">
                <a:solidFill>
                  <a:schemeClr val="tx1"/>
                </a:solidFill>
                <a:latin typeface="Arial" panose="020B0604020202020204" pitchFamily="34" charset="0"/>
                <a:cs typeface="Arial" panose="020B0604020202020204" pitchFamily="34" charset="0"/>
              </a:rPr>
              <a:t>RWJ</a:t>
            </a:r>
          </a:p>
          <a:p>
            <a:endParaRPr lang="en-US" sz="1100" dirty="0">
              <a:solidFill>
                <a:schemeClr val="tx1"/>
              </a:solidFill>
              <a:latin typeface="Arial" panose="020B0604020202020204" pitchFamily="34" charset="0"/>
              <a:cs typeface="Arial" panose="020B0604020202020204" pitchFamily="34" charset="0"/>
            </a:endParaRPr>
          </a:p>
          <a:p>
            <a:pPr marL="116899" indent="-116899">
              <a:buFont typeface="Arial" panose="020B0604020202020204" pitchFamily="34" charset="0"/>
              <a:buChar char="•"/>
            </a:pPr>
            <a:r>
              <a:rPr lang="en-US" sz="1100" dirty="0">
                <a:solidFill>
                  <a:schemeClr val="tx1"/>
                </a:solidFill>
                <a:latin typeface="Arial" panose="020B0604020202020204" pitchFamily="34" charset="0"/>
                <a:cs typeface="Arial" panose="020B0604020202020204" pitchFamily="34" charset="0"/>
              </a:rPr>
              <a:t>Collaborations for data, etc.</a:t>
            </a:r>
          </a:p>
          <a:p>
            <a:pPr marL="116899" indent="-116899">
              <a:buFont typeface="Arial" panose="020B0604020202020204" pitchFamily="34" charset="0"/>
              <a:buChar char="•"/>
            </a:pPr>
            <a:endParaRPr lang="en-US" sz="1100" dirty="0">
              <a:solidFill>
                <a:schemeClr val="tx1"/>
              </a:solidFill>
            </a:endParaRPr>
          </a:p>
        </p:txBody>
      </p:sp>
      <p:sp>
        <p:nvSpPr>
          <p:cNvPr id="6" name="Rectangle 5">
            <a:extLst>
              <a:ext uri="{FF2B5EF4-FFF2-40B4-BE49-F238E27FC236}">
                <a16:creationId xmlns:a16="http://schemas.microsoft.com/office/drawing/2014/main" id="{9B366331-5E3F-4BA0-71FB-53B7DF84CD4B}"/>
              </a:ext>
            </a:extLst>
          </p:cNvPr>
          <p:cNvSpPr/>
          <p:nvPr/>
        </p:nvSpPr>
        <p:spPr>
          <a:xfrm>
            <a:off x="6297421" y="9888"/>
            <a:ext cx="1458551" cy="237743"/>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latin typeface="Arial" panose="020B0604020202020204" pitchFamily="34" charset="0"/>
                <a:cs typeface="Arial" panose="020B0604020202020204" pitchFamily="34" charset="0"/>
              </a:rPr>
              <a:t>INPUTS</a:t>
            </a:r>
            <a:r>
              <a:rPr lang="en-US" sz="1100" b="1" dirty="0">
                <a:solidFill>
                  <a:schemeClr val="bg1"/>
                </a:solidFill>
                <a:latin typeface="Arial" panose="020B0604020202020204" pitchFamily="34" charset="0"/>
                <a:cs typeface="Arial" panose="020B0604020202020204" pitchFamily="34" charset="0"/>
              </a:rPr>
              <a:t> 2</a:t>
            </a:r>
          </a:p>
        </p:txBody>
      </p:sp>
      <p:sp>
        <p:nvSpPr>
          <p:cNvPr id="7" name="Rounded Rectangle 28">
            <a:extLst>
              <a:ext uri="{FF2B5EF4-FFF2-40B4-BE49-F238E27FC236}">
                <a16:creationId xmlns:a16="http://schemas.microsoft.com/office/drawing/2014/main" id="{C36F8768-482A-4F27-4C5F-B6816B0C64B7}"/>
              </a:ext>
            </a:extLst>
          </p:cNvPr>
          <p:cNvSpPr/>
          <p:nvPr/>
        </p:nvSpPr>
        <p:spPr>
          <a:xfrm>
            <a:off x="7874818" y="372052"/>
            <a:ext cx="3116489" cy="3372950"/>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6899" indent="-116899">
              <a:buFont typeface="Arial" panose="020B0604020202020204" pitchFamily="34" charset="0"/>
              <a:buChar char="•"/>
            </a:pPr>
            <a:r>
              <a:rPr lang="en-US" sz="1200" dirty="0">
                <a:solidFill>
                  <a:schemeClr val="tx1"/>
                </a:solidFill>
              </a:rPr>
              <a:t>Meta-analysis of existing metrics to identify those that best associate with preterm birth</a:t>
            </a:r>
          </a:p>
          <a:p>
            <a:pPr marL="116899" indent="-116899">
              <a:buFont typeface="Arial" panose="020B0604020202020204" pitchFamily="34" charset="0"/>
              <a:buChar char="•"/>
            </a:pPr>
            <a:endParaRPr lang="en-US" sz="1200" dirty="0">
              <a:solidFill>
                <a:schemeClr val="tx1"/>
              </a:solidFill>
            </a:endParaRPr>
          </a:p>
          <a:p>
            <a:pPr marL="116899" indent="-116899">
              <a:buFont typeface="Arial" panose="020B0604020202020204" pitchFamily="34" charset="0"/>
              <a:buChar char="•"/>
            </a:pPr>
            <a:r>
              <a:rPr lang="en-US" sz="1200" dirty="0">
                <a:solidFill>
                  <a:schemeClr val="tx1"/>
                </a:solidFill>
              </a:rPr>
              <a:t>Proof of concept study. </a:t>
            </a:r>
            <a:r>
              <a:rPr lang="en-US" sz="1200">
                <a:solidFill>
                  <a:schemeClr val="tx1"/>
                </a:solidFill>
              </a:rPr>
              <a:t>Apply best </a:t>
            </a:r>
            <a:r>
              <a:rPr lang="en-US" sz="1200" dirty="0">
                <a:solidFill>
                  <a:schemeClr val="tx1"/>
                </a:solidFill>
              </a:rPr>
              <a:t>metric(s) of racism, or a proxy, to a training dataset with biological data</a:t>
            </a:r>
          </a:p>
          <a:p>
            <a:pPr marL="116899" indent="-116899">
              <a:buFont typeface="Arial" panose="020B0604020202020204" pitchFamily="34" charset="0"/>
              <a:buChar char="•"/>
            </a:pPr>
            <a:endParaRPr lang="en-US" sz="1200" dirty="0">
              <a:solidFill>
                <a:schemeClr val="tx1"/>
              </a:solidFill>
            </a:endParaRPr>
          </a:p>
          <a:p>
            <a:pPr marL="116899" indent="-116899">
              <a:buFont typeface="Arial" panose="020B0604020202020204" pitchFamily="34" charset="0"/>
              <a:buChar char="•"/>
            </a:pPr>
            <a:r>
              <a:rPr lang="en-US" sz="1200" dirty="0">
                <a:solidFill>
                  <a:schemeClr val="tx1"/>
                </a:solidFill>
              </a:rPr>
              <a:t>Identify biological pathways that associated with best metric(s) of racism in a wide range of disease states</a:t>
            </a:r>
          </a:p>
          <a:p>
            <a:endParaRPr lang="en-US" sz="1200" dirty="0">
              <a:solidFill>
                <a:schemeClr val="tx1"/>
              </a:solidFill>
            </a:endParaRPr>
          </a:p>
          <a:p>
            <a:pPr marL="116899" indent="-116899">
              <a:buFont typeface="Arial" panose="020B0604020202020204" pitchFamily="34" charset="0"/>
              <a:buChar char="•"/>
            </a:pPr>
            <a:r>
              <a:rPr lang="en-US" sz="1200" dirty="0">
                <a:solidFill>
                  <a:schemeClr val="tx1"/>
                </a:solidFill>
              </a:rPr>
              <a:t>Design a prospective study to integrate racism metric(s) with biological variables to determine risk of preterm birth</a:t>
            </a:r>
          </a:p>
        </p:txBody>
      </p:sp>
      <p:sp>
        <p:nvSpPr>
          <p:cNvPr id="8" name="TextBox 7">
            <a:extLst>
              <a:ext uri="{FF2B5EF4-FFF2-40B4-BE49-F238E27FC236}">
                <a16:creationId xmlns:a16="http://schemas.microsoft.com/office/drawing/2014/main" id="{38AD4401-6730-828C-419D-6A9C72B98061}"/>
              </a:ext>
            </a:extLst>
          </p:cNvPr>
          <p:cNvSpPr txBox="1"/>
          <p:nvPr/>
        </p:nvSpPr>
        <p:spPr>
          <a:xfrm>
            <a:off x="6466191" y="6238351"/>
            <a:ext cx="4336330" cy="430887"/>
          </a:xfrm>
          <a:prstGeom prst="rect">
            <a:avLst/>
          </a:prstGeom>
          <a:noFill/>
        </p:spPr>
        <p:txBody>
          <a:bodyPr wrap="square" rtlCol="0">
            <a:spAutoFit/>
          </a:bodyPr>
          <a:lstStyle/>
          <a:p>
            <a:r>
              <a:rPr lang="en-US" sz="1100" dirty="0"/>
              <a:t>Establish prospective cohort that integrates racism metrics with biological variables to determine risk for preterm birth</a:t>
            </a:r>
          </a:p>
        </p:txBody>
      </p:sp>
      <p:sp>
        <p:nvSpPr>
          <p:cNvPr id="10" name="TextBox 9">
            <a:extLst>
              <a:ext uri="{FF2B5EF4-FFF2-40B4-BE49-F238E27FC236}">
                <a16:creationId xmlns:a16="http://schemas.microsoft.com/office/drawing/2014/main" id="{3ED10E9B-15F1-BE1D-C982-CBB1B86334EA}"/>
              </a:ext>
            </a:extLst>
          </p:cNvPr>
          <p:cNvSpPr txBox="1"/>
          <p:nvPr/>
        </p:nvSpPr>
        <p:spPr>
          <a:xfrm>
            <a:off x="6344147" y="4267250"/>
            <a:ext cx="4891422" cy="261610"/>
          </a:xfrm>
          <a:prstGeom prst="rect">
            <a:avLst/>
          </a:prstGeom>
          <a:noFill/>
        </p:spPr>
        <p:txBody>
          <a:bodyPr wrap="square" rtlCol="0">
            <a:spAutoFit/>
          </a:bodyPr>
          <a:lstStyle/>
          <a:p>
            <a:r>
              <a:rPr lang="en-US" sz="1100" dirty="0"/>
              <a:t>Specific Aims page for a proposal to submit for funding to Ad Hoc BWF</a:t>
            </a:r>
          </a:p>
        </p:txBody>
      </p:sp>
      <p:sp>
        <p:nvSpPr>
          <p:cNvPr id="12" name="TextBox 11">
            <a:extLst>
              <a:ext uri="{FF2B5EF4-FFF2-40B4-BE49-F238E27FC236}">
                <a16:creationId xmlns:a16="http://schemas.microsoft.com/office/drawing/2014/main" id="{FFCAA4FF-6AF2-E708-9033-671956440FE8}"/>
              </a:ext>
            </a:extLst>
          </p:cNvPr>
          <p:cNvSpPr txBox="1"/>
          <p:nvPr/>
        </p:nvSpPr>
        <p:spPr>
          <a:xfrm>
            <a:off x="6385192" y="5006295"/>
            <a:ext cx="4847646" cy="938719"/>
          </a:xfrm>
          <a:prstGeom prst="rect">
            <a:avLst/>
          </a:prstGeom>
          <a:noFill/>
        </p:spPr>
        <p:txBody>
          <a:bodyPr wrap="square" rtlCol="0">
            <a:spAutoFit/>
          </a:bodyPr>
          <a:lstStyle/>
          <a:p>
            <a:pPr marL="228600" indent="-228600">
              <a:buAutoNum type="arabicPeriod"/>
            </a:pPr>
            <a:r>
              <a:rPr lang="en-US" sz="1100" dirty="0"/>
              <a:t>Determine best metric and publish meta-analysis</a:t>
            </a:r>
          </a:p>
          <a:p>
            <a:pPr marL="228600" indent="-228600">
              <a:buAutoNum type="arabicPeriod"/>
            </a:pPr>
            <a:r>
              <a:rPr lang="en-US" sz="1100" dirty="0"/>
              <a:t>Design proof of concept study and seek funding </a:t>
            </a:r>
          </a:p>
          <a:p>
            <a:pPr marL="228600" indent="-228600">
              <a:buAutoNum type="arabicPeriod"/>
            </a:pPr>
            <a:r>
              <a:rPr lang="en-US" sz="1100" dirty="0"/>
              <a:t>Hypothesize biological pathways based on existing literature examining racism exposure and biological correlates </a:t>
            </a:r>
          </a:p>
          <a:p>
            <a:pPr marL="685800" lvl="1" indent="-228600">
              <a:buAutoNum type="arabicPeriod"/>
            </a:pPr>
            <a:r>
              <a:rPr lang="en-US" sz="1100" dirty="0"/>
              <a:t>Literature review of existing biological metrics </a:t>
            </a:r>
          </a:p>
        </p:txBody>
      </p:sp>
    </p:spTree>
    <p:extLst>
      <p:ext uri="{BB962C8B-B14F-4D97-AF65-F5344CB8AC3E}">
        <p14:creationId xmlns:p14="http://schemas.microsoft.com/office/powerpoint/2010/main" val="39721656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27C20-8C69-CA92-D489-BA2DABDDB8B5}"/>
              </a:ext>
            </a:extLst>
          </p:cNvPr>
          <p:cNvSpPr>
            <a:spLocks noGrp="1"/>
          </p:cNvSpPr>
          <p:nvPr>
            <p:ph type="title"/>
          </p:nvPr>
        </p:nvSpPr>
        <p:spPr/>
        <p:txBody>
          <a:bodyPr/>
          <a:lstStyle/>
          <a:p>
            <a:r>
              <a:rPr lang="en-US" dirty="0"/>
              <a:t>Paper 1: Meta-analysis of metrics of racism in preterm birth</a:t>
            </a:r>
          </a:p>
        </p:txBody>
      </p:sp>
      <p:sp>
        <p:nvSpPr>
          <p:cNvPr id="3" name="Content Placeholder 2">
            <a:extLst>
              <a:ext uri="{FF2B5EF4-FFF2-40B4-BE49-F238E27FC236}">
                <a16:creationId xmlns:a16="http://schemas.microsoft.com/office/drawing/2014/main" id="{664FF295-4CD6-4355-3BCC-07B1C817DA88}"/>
              </a:ext>
            </a:extLst>
          </p:cNvPr>
          <p:cNvSpPr>
            <a:spLocks noGrp="1"/>
          </p:cNvSpPr>
          <p:nvPr>
            <p:ph idx="1"/>
          </p:nvPr>
        </p:nvSpPr>
        <p:spPr/>
        <p:txBody>
          <a:bodyPr/>
          <a:lstStyle/>
          <a:p>
            <a:r>
              <a:rPr lang="en-US" dirty="0"/>
              <a:t>The PREBIC Global Epidemiology and Health Disparities Working Group, previously conducted a systematic review of racism in preterm birth</a:t>
            </a:r>
          </a:p>
          <a:p>
            <a:endParaRPr lang="en-US" dirty="0"/>
          </a:p>
          <a:p>
            <a:r>
              <a:rPr lang="en-US" dirty="0"/>
              <a:t>The NA Branch Epidemiology and Heath Disparities Working Group will conduct a meta-analysis to identify how the metrics of racism previously identified are associated with preterm birth</a:t>
            </a:r>
          </a:p>
        </p:txBody>
      </p:sp>
    </p:spTree>
    <p:extLst>
      <p:ext uri="{BB962C8B-B14F-4D97-AF65-F5344CB8AC3E}">
        <p14:creationId xmlns:p14="http://schemas.microsoft.com/office/powerpoint/2010/main" val="31995659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0510B-155D-AD90-6AEF-736F6EB53318}"/>
              </a:ext>
            </a:extLst>
          </p:cNvPr>
          <p:cNvSpPr>
            <a:spLocks noGrp="1"/>
          </p:cNvSpPr>
          <p:nvPr>
            <p:ph type="title"/>
          </p:nvPr>
        </p:nvSpPr>
        <p:spPr/>
        <p:txBody>
          <a:bodyPr/>
          <a:lstStyle/>
          <a:p>
            <a:r>
              <a:rPr lang="en-US" dirty="0"/>
              <a:t>Paper 2: Identify plausible biological pathways from racism to preterm birth</a:t>
            </a:r>
          </a:p>
        </p:txBody>
      </p:sp>
      <p:sp>
        <p:nvSpPr>
          <p:cNvPr id="3" name="Content Placeholder 2">
            <a:extLst>
              <a:ext uri="{FF2B5EF4-FFF2-40B4-BE49-F238E27FC236}">
                <a16:creationId xmlns:a16="http://schemas.microsoft.com/office/drawing/2014/main" id="{BF5EE73C-F8E1-7443-3BC9-955819C3540E}"/>
              </a:ext>
            </a:extLst>
          </p:cNvPr>
          <p:cNvSpPr>
            <a:spLocks noGrp="1"/>
          </p:cNvSpPr>
          <p:nvPr>
            <p:ph idx="1"/>
          </p:nvPr>
        </p:nvSpPr>
        <p:spPr/>
        <p:txBody>
          <a:bodyPr>
            <a:normAutofit fontScale="92500" lnSpcReduction="20000"/>
          </a:bodyPr>
          <a:lstStyle/>
          <a:p>
            <a:r>
              <a:rPr lang="en-US" dirty="0"/>
              <a:t>Literature search </a:t>
            </a:r>
          </a:p>
          <a:p>
            <a:pPr lvl="1"/>
            <a:r>
              <a:rPr lang="en-US" dirty="0"/>
              <a:t>Expand beyond preterm birth and include any study that examined racism metrics and collected biological specimens</a:t>
            </a:r>
          </a:p>
          <a:p>
            <a:r>
              <a:rPr lang="en-US" dirty="0"/>
              <a:t>Racism Metrics</a:t>
            </a:r>
          </a:p>
          <a:p>
            <a:pPr lvl="1"/>
            <a:r>
              <a:rPr lang="en-US" dirty="0"/>
              <a:t>NDI, ICE, Redlining</a:t>
            </a:r>
          </a:p>
          <a:p>
            <a:r>
              <a:rPr lang="en-US" dirty="0"/>
              <a:t>Specimen type</a:t>
            </a:r>
          </a:p>
          <a:p>
            <a:pPr lvl="1"/>
            <a:r>
              <a:rPr lang="en-US" dirty="0"/>
              <a:t>Blood, serum, plasma, buffy coat, tissue, biopsy, saliva, urine, nail, stool, nasal swab, hair, placenta, amniotic fluid, cord blood, vaginal swab, cervical swab, cervicovaginal fluid, cerebrospinal fluid, breath analysis, bronchial lavage, sweat, phlegm, semen, interstitial fluid, umbilical cord,</a:t>
            </a:r>
          </a:p>
          <a:p>
            <a:r>
              <a:rPr lang="en-US" dirty="0"/>
              <a:t>Physiological markers</a:t>
            </a:r>
          </a:p>
          <a:p>
            <a:pPr lvl="1"/>
            <a:r>
              <a:rPr lang="en-US" dirty="0"/>
              <a:t>Cardiac output, blood pressure, weight, body mass index, fat distribution, angiogram, MRI, functional MRI, CT, x-rays, respiratory rate, ultrasound, </a:t>
            </a:r>
          </a:p>
        </p:txBody>
      </p:sp>
    </p:spTree>
    <p:extLst>
      <p:ext uri="{BB962C8B-B14F-4D97-AF65-F5344CB8AC3E}">
        <p14:creationId xmlns:p14="http://schemas.microsoft.com/office/powerpoint/2010/main" val="15842950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A65E7-A78F-66A1-90CC-9C46BE0A185B}"/>
              </a:ext>
            </a:extLst>
          </p:cNvPr>
          <p:cNvSpPr>
            <a:spLocks noGrp="1"/>
          </p:cNvSpPr>
          <p:nvPr>
            <p:ph type="title"/>
          </p:nvPr>
        </p:nvSpPr>
        <p:spPr/>
        <p:txBody>
          <a:bodyPr/>
          <a:lstStyle/>
          <a:p>
            <a:r>
              <a:rPr lang="en-US" dirty="0"/>
              <a:t>Paper 3: Proof of Concept</a:t>
            </a:r>
          </a:p>
        </p:txBody>
      </p:sp>
      <p:sp>
        <p:nvSpPr>
          <p:cNvPr id="3" name="Content Placeholder 2">
            <a:extLst>
              <a:ext uri="{FF2B5EF4-FFF2-40B4-BE49-F238E27FC236}">
                <a16:creationId xmlns:a16="http://schemas.microsoft.com/office/drawing/2014/main" id="{CD447439-DA9D-E83F-2908-C7AB4F34870A}"/>
              </a:ext>
            </a:extLst>
          </p:cNvPr>
          <p:cNvSpPr>
            <a:spLocks noGrp="1"/>
          </p:cNvSpPr>
          <p:nvPr>
            <p:ph idx="1"/>
          </p:nvPr>
        </p:nvSpPr>
        <p:spPr/>
        <p:txBody>
          <a:bodyPr/>
          <a:lstStyle/>
          <a:p>
            <a:r>
              <a:rPr lang="en-US" dirty="0"/>
              <a:t>Once racism metrics are identified and biological pathways identified, we will conduct a proof-of-concept study to show how racism explains more variability in preterm birth than race/ethnicity </a:t>
            </a:r>
            <a:r>
              <a:rPr lang="en-US"/>
              <a:t>and biomarkers alone.</a:t>
            </a:r>
            <a:endParaRPr lang="en-US" dirty="0"/>
          </a:p>
        </p:txBody>
      </p:sp>
    </p:spTree>
    <p:extLst>
      <p:ext uri="{BB962C8B-B14F-4D97-AF65-F5344CB8AC3E}">
        <p14:creationId xmlns:p14="http://schemas.microsoft.com/office/powerpoint/2010/main" val="37514235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3136</TotalTime>
  <Words>716</Words>
  <Application>Microsoft Office PowerPoint</Application>
  <PresentationFormat>Widescreen</PresentationFormat>
  <Paragraphs>104</Paragraphs>
  <Slides>7</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Epidemiology and Health Disparities Working Group</vt:lpstr>
      <vt:lpstr>PREBIC Global Epidemiology and Health Disparities working group previously identified metrics of racism in preterm birth studies</vt:lpstr>
      <vt:lpstr>Topics for PREBIC NA Branch Meeting </vt:lpstr>
      <vt:lpstr>PowerPoint Presentation</vt:lpstr>
      <vt:lpstr>Paper 1: Meta-analysis of metrics of racism in preterm birth</vt:lpstr>
      <vt:lpstr>Paper 2: Identify plausible biological pathways from racism to preterm birth</vt:lpstr>
      <vt:lpstr>Paper 3: Proof of Concept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Epidemiology and Health Disparities Working Group</dc:title>
  <dc:creator>Brandie DePaoli Taylor</dc:creator>
  <cp:lastModifiedBy>Taylor, Brandie D.</cp:lastModifiedBy>
  <cp:revision>61</cp:revision>
  <dcterms:created xsi:type="dcterms:W3CDTF">2021-04-28T16:51:44Z</dcterms:created>
  <dcterms:modified xsi:type="dcterms:W3CDTF">2022-10-21T17:34:08Z</dcterms:modified>
</cp:coreProperties>
</file>