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01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1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92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0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9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1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2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8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8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30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3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48A00-0CF2-4B0F-90F2-A70725C7DA7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B803B-4AD9-469B-9304-FD0BBD3C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Group 2: Room </a:t>
            </a:r>
            <a:r>
              <a:rPr lang="en-US" dirty="0" smtClean="0"/>
              <a:t>204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Jennifer Gudeman, </a:t>
            </a:r>
            <a:r>
              <a:rPr lang="en-US" b="1" dirty="0" err="1" smtClean="0"/>
              <a:t>PharmD</a:t>
            </a:r>
            <a:r>
              <a:rPr lang="en-US" b="1" dirty="0"/>
              <a:t>;</a:t>
            </a:r>
            <a:r>
              <a:rPr lang="en-US" b="1" dirty="0" smtClean="0"/>
              <a:t> Cynthia Gyamfi-Bannerman, MD, MS; Narmada </a:t>
            </a:r>
            <a:r>
              <a:rPr lang="en-US" b="1" dirty="0" err="1" smtClean="0"/>
              <a:t>Lavu</a:t>
            </a:r>
            <a:r>
              <a:rPr lang="en-US" b="1" dirty="0" smtClean="0"/>
              <a:t>, MD; Thomas </a:t>
            </a:r>
            <a:r>
              <a:rPr lang="en-US" b="1" dirty="0" err="1" smtClean="0"/>
              <a:t>McElrath</a:t>
            </a:r>
            <a:r>
              <a:rPr lang="en-US" b="1" dirty="0" smtClean="0"/>
              <a:t>, MD, PhD; Sam </a:t>
            </a:r>
            <a:r>
              <a:rPr lang="en-US" b="1" dirty="0" err="1" smtClean="0"/>
              <a:t>Mesiano</a:t>
            </a:r>
            <a:r>
              <a:rPr lang="en-US" b="1" dirty="0" smtClean="0"/>
              <a:t>, PhD; Morgan </a:t>
            </a:r>
            <a:r>
              <a:rPr lang="en-US" b="1" dirty="0" err="1" smtClean="0"/>
              <a:t>Peltier</a:t>
            </a:r>
            <a:r>
              <a:rPr lang="en-US" b="1" dirty="0" smtClean="0"/>
              <a:t>, PhD; George Saade, MD; Brandy Taylor</a:t>
            </a:r>
            <a:r>
              <a:rPr lang="en-US" b="1" smtClean="0"/>
              <a:t>, PhD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4283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Priorities: Sharing of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945582" cy="4351338"/>
          </a:xfrm>
        </p:spPr>
        <p:txBody>
          <a:bodyPr/>
          <a:lstStyle/>
          <a:p>
            <a:r>
              <a:rPr lang="en-US" dirty="0" smtClean="0"/>
              <a:t>Encourage sharing of knowledge and experience among trainees</a:t>
            </a:r>
          </a:p>
          <a:p>
            <a:pPr lvl="1"/>
            <a:r>
              <a:rPr lang="en-US" dirty="0" smtClean="0"/>
              <a:t>Fellows, faculty should spend time in the lab (already happening)</a:t>
            </a:r>
          </a:p>
          <a:p>
            <a:pPr lvl="1"/>
            <a:r>
              <a:rPr lang="en-US" dirty="0" smtClean="0"/>
              <a:t>Post docs should spend time in the clinic</a:t>
            </a:r>
          </a:p>
          <a:p>
            <a:pPr lvl="2"/>
            <a:r>
              <a:rPr lang="en-US" dirty="0" smtClean="0"/>
              <a:t>Immersion in clinic, more than one day, week v. months</a:t>
            </a:r>
          </a:p>
          <a:p>
            <a:pPr lvl="2"/>
            <a:r>
              <a:rPr lang="en-US" dirty="0" smtClean="0"/>
              <a:t>Understanding the phenotype, what are the conditions, how are they treated</a:t>
            </a:r>
          </a:p>
          <a:p>
            <a:pPr lvl="2"/>
            <a:r>
              <a:rPr lang="en-US" dirty="0" smtClean="0"/>
              <a:t>Answering clinically important questions</a:t>
            </a:r>
          </a:p>
          <a:p>
            <a:pPr lvl="2"/>
            <a:r>
              <a:rPr lang="en-US" dirty="0" smtClean="0"/>
              <a:t>Even time in the OR to learn anatomy</a:t>
            </a:r>
          </a:p>
          <a:p>
            <a:r>
              <a:rPr lang="en-US" dirty="0" smtClean="0"/>
              <a:t>Encourage dialogue between the 2 sides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225" y="2641601"/>
            <a:ext cx="3569198" cy="248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0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Priorities: Clinical Trials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95473" cy="4351338"/>
          </a:xfrm>
        </p:spPr>
        <p:txBody>
          <a:bodyPr/>
          <a:lstStyle/>
          <a:p>
            <a:r>
              <a:rPr lang="en-US" dirty="0" smtClean="0"/>
              <a:t>Encouraging more clinical trials</a:t>
            </a:r>
          </a:p>
          <a:p>
            <a:r>
              <a:rPr lang="en-US" dirty="0" smtClean="0"/>
              <a:t>Pilot studies</a:t>
            </a:r>
          </a:p>
          <a:p>
            <a:r>
              <a:rPr lang="en-US" dirty="0" smtClean="0"/>
              <a:t>Encouraging basic science researchers to plan the path from experiment to clinical studies</a:t>
            </a:r>
          </a:p>
          <a:p>
            <a:pPr lvl="1"/>
            <a:r>
              <a:rPr lang="en-US" dirty="0" smtClean="0"/>
              <a:t>Understand the trajectory to clinical application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273" y="445366"/>
            <a:ext cx="405765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83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Priorities: Reconsidering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17509" cy="47137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Definitions</a:t>
            </a:r>
          </a:p>
          <a:p>
            <a:pPr lvl="1"/>
            <a:r>
              <a:rPr lang="en-US" dirty="0" smtClean="0"/>
              <a:t>Figure out where they came from</a:t>
            </a:r>
          </a:p>
          <a:p>
            <a:r>
              <a:rPr lang="en-US" dirty="0" smtClean="0"/>
              <a:t>Preterm is arbitrary</a:t>
            </a:r>
          </a:p>
          <a:p>
            <a:r>
              <a:rPr lang="en-US" dirty="0" err="1" smtClean="0"/>
              <a:t>Preclampsia</a:t>
            </a:r>
            <a:r>
              <a:rPr lang="en-US" dirty="0" smtClean="0"/>
              <a:t> is not agreed upon by clinicians</a:t>
            </a:r>
          </a:p>
          <a:p>
            <a:pPr lvl="1"/>
            <a:r>
              <a:rPr lang="en-US" dirty="0" smtClean="0"/>
              <a:t>Initially defined as a screen for eclampsia</a:t>
            </a:r>
          </a:p>
          <a:p>
            <a:r>
              <a:rPr lang="en-US" dirty="0" smtClean="0"/>
              <a:t>Cannot agree on phenotypes</a:t>
            </a:r>
          </a:p>
          <a:p>
            <a:r>
              <a:rPr lang="en-US" dirty="0" smtClean="0"/>
              <a:t>What is clinically applicable and how can we get that information from basic science?</a:t>
            </a:r>
          </a:p>
          <a:p>
            <a:r>
              <a:rPr lang="en-US" dirty="0" smtClean="0"/>
              <a:t>When do we deliver?</a:t>
            </a:r>
          </a:p>
          <a:p>
            <a:pPr lvl="1"/>
            <a:r>
              <a:rPr lang="en-US" dirty="0" smtClean="0"/>
              <a:t>Risk/benefits</a:t>
            </a:r>
          </a:p>
          <a:p>
            <a:pPr lvl="1"/>
            <a:r>
              <a:rPr lang="en-US" dirty="0" smtClean="0"/>
              <a:t>What is the ultimate goal, stopping labor or knowing which fetus will benefit from delivery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109" y="2138074"/>
            <a:ext cx="38100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8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224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Group 2: Room 204</vt:lpstr>
      <vt:lpstr>Priorities: Sharing of Knowledge</vt:lpstr>
      <vt:lpstr>Priorities: Clinical Trials</vt:lpstr>
      <vt:lpstr>Priorities: Reconsidering Definitions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Room 204</dc:title>
  <dc:creator>Cynthia</dc:creator>
  <cp:lastModifiedBy>Gyamfi Bannerman, Cynthia</cp:lastModifiedBy>
  <cp:revision>9</cp:revision>
  <dcterms:created xsi:type="dcterms:W3CDTF">2018-12-11T15:30:11Z</dcterms:created>
  <dcterms:modified xsi:type="dcterms:W3CDTF">2018-12-19T17:58:43Z</dcterms:modified>
</cp:coreProperties>
</file>