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2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4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7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0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1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8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90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5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4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4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1B187-BA0E-44E7-A131-F39E11CFE486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43AF-6F06-4A43-897B-CB20DDBD7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Breakout Group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42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Translation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Translational research</a:t>
            </a:r>
          </a:p>
          <a:p>
            <a:pPr lvl="1"/>
            <a:r>
              <a:rPr lang="en-US" dirty="0" smtClean="0"/>
              <a:t>Transition from basic science to clinical research</a:t>
            </a:r>
          </a:p>
          <a:p>
            <a:pPr lvl="2"/>
            <a:r>
              <a:rPr lang="en-US" dirty="0" smtClean="0"/>
              <a:t>T1 to T2 to T3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1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knowledge that we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the </a:t>
            </a:r>
            <a:r>
              <a:rPr lang="en-US" dirty="0" err="1" smtClean="0"/>
              <a:t>Gestome</a:t>
            </a:r>
            <a:endParaRPr lang="en-US" dirty="0" smtClean="0"/>
          </a:p>
          <a:p>
            <a:pPr lvl="1"/>
            <a:r>
              <a:rPr lang="en-US" dirty="0" smtClean="0"/>
              <a:t>What is the normal pregnancy?</a:t>
            </a:r>
          </a:p>
          <a:p>
            <a:pPr lvl="1"/>
            <a:r>
              <a:rPr lang="en-US" dirty="0" smtClean="0"/>
              <a:t>Is easy measure of gestational age the primary outcome we should assess or should we assess fetal maturation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33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PTB clinical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Restrictive nature of trials on pregnant women</a:t>
            </a:r>
          </a:p>
          <a:p>
            <a:r>
              <a:rPr lang="en-US" dirty="0" smtClean="0"/>
              <a:t>Stratification of pregnancy to high risk vs non-high risk</a:t>
            </a:r>
          </a:p>
          <a:p>
            <a:r>
              <a:rPr lang="en-US" dirty="0" smtClean="0"/>
              <a:t>Do what we know works – e.g., reducing smoking</a:t>
            </a:r>
          </a:p>
          <a:p>
            <a:r>
              <a:rPr lang="en-US" dirty="0" smtClean="0"/>
              <a:t>Make clinical trials more efficient via better less restrictive design</a:t>
            </a:r>
          </a:p>
          <a:p>
            <a:pPr lvl="1"/>
            <a:r>
              <a:rPr lang="en-US" dirty="0" smtClean="0"/>
              <a:t>Better phenotyping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3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Advocacy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more positive tack on presenting work and translatability</a:t>
            </a:r>
          </a:p>
          <a:p>
            <a:r>
              <a:rPr lang="en-US" dirty="0" smtClean="0"/>
              <a:t>Engage patients</a:t>
            </a:r>
          </a:p>
          <a:p>
            <a:pPr lvl="1"/>
            <a:r>
              <a:rPr lang="en-US" dirty="0" smtClean="0"/>
              <a:t>Use social media to improve engagement</a:t>
            </a:r>
          </a:p>
          <a:p>
            <a:pPr lvl="1"/>
            <a:r>
              <a:rPr lang="en-US" dirty="0" smtClean="0"/>
              <a:t>Graphic messaging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0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of investigators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Cross training for translational research</a:t>
            </a:r>
          </a:p>
          <a:p>
            <a:pPr lvl="1"/>
            <a:r>
              <a:rPr lang="en-US" dirty="0" smtClean="0"/>
              <a:t>Basic to Clinical</a:t>
            </a:r>
          </a:p>
          <a:p>
            <a:pPr lvl="1"/>
            <a:r>
              <a:rPr lang="en-US" dirty="0" smtClean="0"/>
              <a:t>Clinical to Basic</a:t>
            </a:r>
          </a:p>
          <a:p>
            <a:pPr lvl="1"/>
            <a:r>
              <a:rPr lang="en-US" dirty="0" smtClean="0"/>
              <a:t>Continuous feedback</a:t>
            </a:r>
          </a:p>
          <a:p>
            <a:r>
              <a:rPr lang="en-US" dirty="0" smtClean="0"/>
              <a:t>Train to be entrepreneurial</a:t>
            </a:r>
          </a:p>
          <a:p>
            <a:r>
              <a:rPr lang="en-US" dirty="0" smtClean="0"/>
              <a:t>Co-mentoring for diverse intellectual approaches and shared lexicons</a:t>
            </a:r>
          </a:p>
          <a:p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738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143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Breakout Group 1</vt:lpstr>
      <vt:lpstr>Concept of Translation Research</vt:lpstr>
      <vt:lpstr>Key knowledge that we need</vt:lpstr>
      <vt:lpstr>PTB clinical trials</vt:lpstr>
      <vt:lpstr>Advocacy </vt:lpstr>
      <vt:lpstr>Training of investigators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Breakout Group 1</dc:title>
  <dc:creator>Scott Williams</dc:creator>
  <cp:lastModifiedBy>Scott Williams</cp:lastModifiedBy>
  <cp:revision>4</cp:revision>
  <dcterms:created xsi:type="dcterms:W3CDTF">2018-12-11T15:37:45Z</dcterms:created>
  <dcterms:modified xsi:type="dcterms:W3CDTF">2018-12-19T16:36:13Z</dcterms:modified>
</cp:coreProperties>
</file>