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93CB21-44D9-44EC-B215-2FEC01615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6712B63-7EA8-493A-8B9E-E0148D0E4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49913B-AE9A-4798-8C8C-29A33DBD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3FB99C-1587-4FB8-9795-9C31E3AC3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4E5654-685F-44EA-B854-64B5915E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70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646BC3-4B9E-4D32-93FD-BECCAAD11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A82C6B-28E8-48C9-B52E-30999E595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5C9BFF-3583-4719-9B65-6180D1A1D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6BEB47A-6D43-4F3A-897C-892C040C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9AE7EC-7445-454D-AD38-604247786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04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04E8C5-B629-4123-AD5B-F869DA72D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4708D4-1A02-4094-81D5-D07A641EA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F8E597-2E56-4B72-AD58-61B2C44E0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965854-B64D-4479-97D2-F5CEFA47D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023427-83C3-404A-A671-CEF405034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842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2B6456-07DA-4142-9341-A481D69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410C4-B9A3-4DC3-B37A-FB7FCB8F5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BEF917-8CAD-4192-B4C0-896D344EE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E648B8-5DC2-417E-BA9A-4DB8A6FB2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4DAC1C2-84F2-4CA2-B4E0-2C4AF963F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405838-4E17-45DE-80C8-99F7FB833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21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D3D29D-4F49-496C-A029-BDB99C769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90F1C5-16F1-4FED-963D-A0B950AED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986CD13-5EEF-4009-9B4E-467464772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2BAE8E9-F569-46CD-8297-A8D4E1E26A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B8B765B-2DFA-46F6-8535-053BD2449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BFB4B73-5E50-4FB6-8264-193CAC918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CE7AAC4-F10F-4630-802E-2008C94D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3913D32-6724-4D9E-9E11-3D749CEFD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58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6F4EBB-9159-4798-8665-8FB73045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B78AD23-D9EF-4790-B08F-EDD0A5EB2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D5D3D59-D8CC-4DE7-B775-430542CA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C26099C-C5FD-421A-A8F8-2156E22BC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780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56FB4E-6573-4A95-9A07-F5C1E998E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9AE42BB-93A0-4104-85CB-3F4FA69F3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B9FDD1A-9508-4162-9D97-F3701641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804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4E3E7-65CF-40A9-AD8F-DA3F52393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F8AF55-0FC6-46A7-A3FB-CEF3FC1F0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69EBAA-AB11-4079-B462-9CB8367800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AEFDD4-8F5A-4DF4-807B-31B3140E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782605-7BED-4BA4-9C59-77338FA1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942714-350D-4ECC-85F4-47FAAD19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29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EB40D0-02DA-41D9-AF1F-A946BC4A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4AD15F7-9800-47AA-9B70-3244F4A29F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6790794-4BA6-4C09-B4E9-C0F01B4EF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56F6FB-4990-42F9-A9FD-F64CE32A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A1B967B-BFFB-4AAB-9D71-75485B484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8273BE2-6363-48BC-94AA-8771C9122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82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8DCE0C-90D2-4B0F-94DB-85E806585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85E016C-0104-45C9-BE70-0D408CF0D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C6752B-262F-4663-B927-11D670B1F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ACF7B4-7ABB-4FA5-B06B-2989C9919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574888-518A-44A3-8488-107D76967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49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16E1B68-61AB-4880-B1A0-6AFBA4672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5527F79-672F-410D-A68A-E31BB6C64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B3C966-028F-4450-950E-18899ADE7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58967A-AA00-4CAD-B177-E090A931F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1D518D-9C5C-4EC5-854A-A46D1011C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04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415552B-DE5C-4F82-B2D2-C057DE9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4A22474-FC66-48C4-9843-C1324AB81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D2756F-14DD-474F-80DC-43A377CEB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F0ED9-A565-485B-AA59-3B6B3258E30C}" type="datetimeFigureOut">
              <a:rPr lang="ko-KR" altLang="en-US" smtClean="0"/>
              <a:t>2021-02-26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E98205-ED05-4FB1-966E-AF8E4B618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74EC09-E0DA-4BC8-B30A-6FB1A698C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7454-F44D-4EB0-8901-107A2C765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29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C08534-A637-45C8-8B92-FEE43FA0B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EBF69E-FF6C-41E9-857A-12E749AA2B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1D0345C-1A95-4FD0-8D94-C0620ACEC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24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BFA7E-8E22-47D5-A435-925DF23AC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0AA743-1908-4B05-900E-400482FA8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EED416B-EBAA-4056-9D2A-537687AA7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3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91A793-3785-4051-8819-91C72F4B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A47C773-D212-40BA-95D1-11C002A29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937C3D8-4A1C-4889-AD4F-871DEAD43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4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E79A59-C797-4FBD-84EC-254FE4080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E15438-518E-4B4A-A88D-6CECC351A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7A3B551-6925-47F2-AD68-E561C8FB1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2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AFFB98-5855-46FB-8ECA-DF3C94A13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95B24D-7F9A-4698-97ED-245F002D2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B7649F7-0EBC-4521-857D-8E0AC5E17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8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DAE398-B82A-410D-B3F3-AF3AF3395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3B76D18-59EF-4B65-BD7D-52AC813D6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3B3FB77-4311-4ADB-9A11-6B7D63E81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33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D18B12-4D04-492D-9F9F-90C536E50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9F4B6C-D84F-488B-8D9C-DA167AE8E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AAC7117-FA5D-44EE-9AF5-99AF9E93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21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07DD19-2127-4AC4-8740-5276BE82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7DAE4D-5E31-43F2-9975-242813AD6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E1F0232-685D-4C5D-8289-552B05802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92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Young-Ah You</dc:creator>
  <cp:lastModifiedBy>Menon, Ramkumar</cp:lastModifiedBy>
  <cp:revision>6</cp:revision>
  <dcterms:created xsi:type="dcterms:W3CDTF">2021-02-26T03:36:49Z</dcterms:created>
  <dcterms:modified xsi:type="dcterms:W3CDTF">2021-02-26T15:05:21Z</dcterms:modified>
</cp:coreProperties>
</file>